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1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4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1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5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0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3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6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5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8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0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598E4-D8B6-4AA2-8E83-897014320ACB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97F5D-0730-4540-9EB3-D46C12ED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9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388" y="947518"/>
            <a:ext cx="10665732" cy="44538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82052" y="2712764"/>
            <a:ext cx="4027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توفر فرص العمل</a:t>
            </a:r>
            <a:endParaRPr lang="en-US" sz="54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667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235" y="541041"/>
            <a:ext cx="11065930" cy="37545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63185" y="4955624"/>
            <a:ext cx="362310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قلة فرص العمل</a:t>
            </a:r>
          </a:p>
          <a:p>
            <a:pPr algn="ctr"/>
            <a:r>
              <a:rPr lang="ar-JO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بسبب الازدحام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870" y="4066952"/>
            <a:ext cx="6350295" cy="85863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188688" y="3955312"/>
            <a:ext cx="21265" cy="1000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0058400" y="3147237"/>
            <a:ext cx="42530" cy="1148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598" y="276156"/>
            <a:ext cx="8849387" cy="82963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2785730" y="1041991"/>
            <a:ext cx="21265" cy="1158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24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34" y="520107"/>
            <a:ext cx="11539052" cy="56255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403" y="5049540"/>
            <a:ext cx="10200350" cy="13725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58578" y="3332862"/>
            <a:ext cx="4027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توفر فرصُ العملِ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963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47" y="739183"/>
            <a:ext cx="11558632" cy="41943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8335" y="3259432"/>
            <a:ext cx="2920741" cy="104464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7011" y="4554449"/>
            <a:ext cx="2755821" cy="6937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7842" y="5747784"/>
            <a:ext cx="7390125" cy="81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4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78" y="447453"/>
            <a:ext cx="11551943" cy="34227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438" y="5383398"/>
            <a:ext cx="9190628" cy="1151494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847907" y="3381153"/>
            <a:ext cx="63795" cy="1786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7955" y="3775222"/>
            <a:ext cx="4184476" cy="9981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0" y="3836138"/>
            <a:ext cx="5275352" cy="69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5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037" y="719026"/>
            <a:ext cx="10019389" cy="16839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694" y="2627092"/>
            <a:ext cx="9274631" cy="365760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830623" y="4673858"/>
            <a:ext cx="1431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القرى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1409" y="4673858"/>
            <a:ext cx="15231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الريف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2220" y="4673858"/>
            <a:ext cx="1473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البادية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8728" y="4704906"/>
            <a:ext cx="38779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مخيمات اللاجئين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776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76" y="383214"/>
            <a:ext cx="11299762" cy="15306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152" y="2427545"/>
            <a:ext cx="9991466" cy="15915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726" y="4387257"/>
            <a:ext cx="10389892" cy="166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6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24" y="461851"/>
            <a:ext cx="11540572" cy="23451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24" y="3265080"/>
            <a:ext cx="11540572" cy="15918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1451" y="4856883"/>
            <a:ext cx="9501187" cy="160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64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68" y="1012308"/>
            <a:ext cx="10824288" cy="14969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65889" y="2818479"/>
            <a:ext cx="5343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إقامة عدد من المشاريع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95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735" y="820589"/>
            <a:ext cx="9094381" cy="164616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27487" y="2466753"/>
            <a:ext cx="48670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إفتتاح مشاريع سياحيّة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1987" y="3651252"/>
            <a:ext cx="4762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عمل مشاريع زراعيّة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201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rema.haddadin</dc:creator>
  <cp:lastModifiedBy>rema.haddadin</cp:lastModifiedBy>
  <cp:revision>5</cp:revision>
  <dcterms:created xsi:type="dcterms:W3CDTF">2023-09-17T18:24:46Z</dcterms:created>
  <dcterms:modified xsi:type="dcterms:W3CDTF">2023-09-17T18:53:51Z</dcterms:modified>
</cp:coreProperties>
</file>