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D73B"/>
    <a:srgbClr val="80B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E286-2D81-4270-99A4-A8685E89A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8D23DF-8A82-4746-B61C-E36A88FE5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3E66B-6D9C-472D-854D-E25F94319271}"/>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32AE3F4F-036F-4D2A-8651-7ACB2FE6C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8A172-79AD-4665-A6B9-D3F6611C23B8}"/>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108889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608C-D8A6-49DE-ABAE-05FCE0388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DDCE80-C13E-4F15-87A0-221F9164EB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FE738-7876-4CBE-A9B5-011C0D5C0173}"/>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4702BB3F-73BD-48CC-8B46-AE6E6DE8C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69A5D-F65C-4E5E-B2EE-04EC57841B6B}"/>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38650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378179-1630-49FD-A611-EF6620DFA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4A3BFA-EA99-45D6-BDAD-05A4A14B8A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1B0FC-0210-48DF-9041-6E777E50DC7A}"/>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8B4CDF79-B404-427C-A6A5-188BFE9ED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C1612-0FCF-4B03-8F8C-139B2BD22877}"/>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178547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5C51-D495-47A4-8C4A-4E60D8F1A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B0C72-02C6-465D-8FBA-EF03F91D3D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4216F-12A6-4023-B39F-C30F6003577D}"/>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E17D4115-7EA0-401D-8B64-389FF9D5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46DE5-AB4D-4E3F-8C19-E3A297AA086A}"/>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295203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E44E-72D8-4452-A216-BAE24DF8C7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AD4AFF-3BD7-431F-82F8-8D74CC336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F62CCA-A040-443A-8978-511435152E21}"/>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FBC1CD4A-A825-46C0-BE75-E6E356AE0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C13A4-A64A-4C0F-BD05-F829E798A43A}"/>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209957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AFEF-25E3-44E2-B22E-9AA567D1C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E39C86-8EC5-42E9-A52C-8F3957627F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2A634C-F505-470C-AAB8-04C58D4B49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0DDAF-5298-46D4-8D2C-056FF0AE1577}"/>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6" name="Footer Placeholder 5">
            <a:extLst>
              <a:ext uri="{FF2B5EF4-FFF2-40B4-BE49-F238E27FC236}">
                <a16:creationId xmlns:a16="http://schemas.microsoft.com/office/drawing/2014/main" id="{F4B53953-D798-4B1E-B04F-D548C12B4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A5DEB-7E81-40EF-BD88-0B50D35B48A4}"/>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361984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D66-3157-468D-9D63-ADEC4858F2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B2DEC-545E-4F04-B3F5-EB29FA7E8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D46881-ED92-47A1-B700-6CE20D386F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6342FC-1CA0-4856-854D-DEB9205CD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445A0-BE96-48C4-93CC-7C4E94D320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13F6D-B08D-42F9-A089-DF6C9FBEB19D}"/>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8" name="Footer Placeholder 7">
            <a:extLst>
              <a:ext uri="{FF2B5EF4-FFF2-40B4-BE49-F238E27FC236}">
                <a16:creationId xmlns:a16="http://schemas.microsoft.com/office/drawing/2014/main" id="{39386502-8EB0-4E8E-86D9-C19B68449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C3655-82B9-4752-A826-8792337F63C1}"/>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233961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6FCA-5526-42FD-A28C-048D6921E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B6F354-9656-4527-9130-1D2F6A706257}"/>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4" name="Footer Placeholder 3">
            <a:extLst>
              <a:ext uri="{FF2B5EF4-FFF2-40B4-BE49-F238E27FC236}">
                <a16:creationId xmlns:a16="http://schemas.microsoft.com/office/drawing/2014/main" id="{51E2CD32-EC7E-472B-AF6B-461BB0106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E6695-C012-49F1-B406-10B861BEBEE1}"/>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32361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C25A6-6E00-4FEA-9607-C47A6CB7C001}"/>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3" name="Footer Placeholder 2">
            <a:extLst>
              <a:ext uri="{FF2B5EF4-FFF2-40B4-BE49-F238E27FC236}">
                <a16:creationId xmlns:a16="http://schemas.microsoft.com/office/drawing/2014/main" id="{15D579EB-7ABF-47AF-A94D-EDEA21876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F62A21-75D0-4866-87EA-5E6DE057A65A}"/>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168394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6014-FCFA-4575-B04F-D6C02443B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D4D4E-6B63-4270-B669-F1936E922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EF072-6992-4D58-8435-04B2C0C58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231DAA-5A62-4674-8B43-CF76F0E13F5C}"/>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6" name="Footer Placeholder 5">
            <a:extLst>
              <a:ext uri="{FF2B5EF4-FFF2-40B4-BE49-F238E27FC236}">
                <a16:creationId xmlns:a16="http://schemas.microsoft.com/office/drawing/2014/main" id="{C5CAA399-E433-47DF-8006-5AF0C9525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49062-9285-4A4D-B106-5F97F5D1E9CD}"/>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189151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9ABC-C1CF-45EB-B731-D7B5EF6B1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A5658-48A2-433B-B55E-F35FBBA91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D9FFA-CA5A-49FB-8BD7-AA7F66B4E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BCE96-D3D3-43E2-9348-D68F44A5FCD1}"/>
              </a:ext>
            </a:extLst>
          </p:cNvPr>
          <p:cNvSpPr>
            <a:spLocks noGrp="1"/>
          </p:cNvSpPr>
          <p:nvPr>
            <p:ph type="dt" sz="half" idx="10"/>
          </p:nvPr>
        </p:nvSpPr>
        <p:spPr/>
        <p:txBody>
          <a:bodyPr/>
          <a:lstStyle/>
          <a:p>
            <a:fld id="{DD2677C9-A176-4C23-ADDD-11E7AB0A01B9}" type="datetimeFigureOut">
              <a:rPr lang="en-US" smtClean="0"/>
              <a:t>9/26/2020</a:t>
            </a:fld>
            <a:endParaRPr lang="en-US"/>
          </a:p>
        </p:txBody>
      </p:sp>
      <p:sp>
        <p:nvSpPr>
          <p:cNvPr id="6" name="Footer Placeholder 5">
            <a:extLst>
              <a:ext uri="{FF2B5EF4-FFF2-40B4-BE49-F238E27FC236}">
                <a16:creationId xmlns:a16="http://schemas.microsoft.com/office/drawing/2014/main" id="{5BDE07D7-DEA1-484F-ACCF-11E750ACD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D5314-EB82-4128-896F-7C6CD86B0EAC}"/>
              </a:ext>
            </a:extLst>
          </p:cNvPr>
          <p:cNvSpPr>
            <a:spLocks noGrp="1"/>
          </p:cNvSpPr>
          <p:nvPr>
            <p:ph type="sldNum" sz="quarter" idx="12"/>
          </p:nvPr>
        </p:nvSpPr>
        <p:spPr/>
        <p:txBody>
          <a:bodyPr/>
          <a:lstStyle/>
          <a:p>
            <a:fld id="{046DDD1F-D622-4ACC-876D-84917B204DFA}" type="slidenum">
              <a:rPr lang="en-US" smtClean="0"/>
              <a:t>‹#›</a:t>
            </a:fld>
            <a:endParaRPr lang="en-US"/>
          </a:p>
        </p:txBody>
      </p:sp>
    </p:spTree>
    <p:extLst>
      <p:ext uri="{BB962C8B-B14F-4D97-AF65-F5344CB8AC3E}">
        <p14:creationId xmlns:p14="http://schemas.microsoft.com/office/powerpoint/2010/main" val="423077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41D8F-897A-47B3-854F-87ECADBAB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26D45-9913-4045-8BF4-B07A574FE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48506-64B4-427E-9251-55EA89654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677C9-A176-4C23-ADDD-11E7AB0A01B9}" type="datetimeFigureOut">
              <a:rPr lang="en-US" smtClean="0"/>
              <a:t>9/26/2020</a:t>
            </a:fld>
            <a:endParaRPr lang="en-US"/>
          </a:p>
        </p:txBody>
      </p:sp>
      <p:sp>
        <p:nvSpPr>
          <p:cNvPr id="5" name="Footer Placeholder 4">
            <a:extLst>
              <a:ext uri="{FF2B5EF4-FFF2-40B4-BE49-F238E27FC236}">
                <a16:creationId xmlns:a16="http://schemas.microsoft.com/office/drawing/2014/main" id="{2BEF59F7-D04B-42C5-9556-6C2C3C06C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8A41A4-388F-433B-9E26-A1C26BBA0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DDD1F-D622-4ACC-876D-84917B204DFA}" type="slidenum">
              <a:rPr lang="en-US" smtClean="0"/>
              <a:t>‹#›</a:t>
            </a:fld>
            <a:endParaRPr lang="en-US"/>
          </a:p>
        </p:txBody>
      </p:sp>
    </p:spTree>
    <p:extLst>
      <p:ext uri="{BB962C8B-B14F-4D97-AF65-F5344CB8AC3E}">
        <p14:creationId xmlns:p14="http://schemas.microsoft.com/office/powerpoint/2010/main" val="364215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C373-2E0E-4E0D-99C8-CA3E00B0D41A}"/>
              </a:ext>
            </a:extLst>
          </p:cNvPr>
          <p:cNvSpPr>
            <a:spLocks noGrp="1"/>
          </p:cNvSpPr>
          <p:nvPr>
            <p:ph type="ctrTitle"/>
          </p:nvPr>
        </p:nvSpPr>
        <p:spPr>
          <a:xfrm>
            <a:off x="560363" y="-256272"/>
            <a:ext cx="11071273" cy="2985403"/>
          </a:xfrm>
        </p:spPr>
        <p:txBody>
          <a:bodyPr>
            <a:normAutofit/>
          </a:bodyPr>
          <a:lstStyle/>
          <a:p>
            <a:pPr rtl="1"/>
            <a:r>
              <a:rPr lang="ar-JO" sz="9600" b="1" dirty="0">
                <a:solidFill>
                  <a:srgbClr val="FF0000"/>
                </a:solidFill>
                <a:latin typeface="Ebrima" panose="02000000000000000000" pitchFamily="2" charset="0"/>
                <a:ea typeface="Ebrima" panose="02000000000000000000" pitchFamily="2" charset="0"/>
                <a:cs typeface="Courier New" panose="02070309020205020404" pitchFamily="49" charset="0"/>
              </a:rPr>
              <a:t>الإيمان</a:t>
            </a:r>
            <a:endParaRPr lang="en-US" sz="9600" b="1"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96BFEF19-CAA8-444E-B690-5A6EEC2C1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220" y="3069908"/>
            <a:ext cx="7709096" cy="3506738"/>
          </a:xfrm>
          <a:prstGeom prst="rect">
            <a:avLst/>
          </a:prstGeom>
        </p:spPr>
      </p:pic>
      <p:pic>
        <p:nvPicPr>
          <p:cNvPr id="7" name="Picture 6">
            <a:extLst>
              <a:ext uri="{FF2B5EF4-FFF2-40B4-BE49-F238E27FC236}">
                <a16:creationId xmlns:a16="http://schemas.microsoft.com/office/drawing/2014/main" id="{E5873EB0-A1E9-4678-84F1-D23A7B2B2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85439" cy="1280160"/>
          </a:xfrm>
          <a:prstGeom prst="rect">
            <a:avLst/>
          </a:prstGeom>
        </p:spPr>
      </p:pic>
    </p:spTree>
    <p:extLst>
      <p:ext uri="{BB962C8B-B14F-4D97-AF65-F5344CB8AC3E}">
        <p14:creationId xmlns:p14="http://schemas.microsoft.com/office/powerpoint/2010/main" val="331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EF82-46F4-474A-A22A-F8EE01838013}"/>
              </a:ext>
            </a:extLst>
          </p:cNvPr>
          <p:cNvSpPr>
            <a:spLocks noGrp="1"/>
          </p:cNvSpPr>
          <p:nvPr>
            <p:ph type="title"/>
          </p:nvPr>
        </p:nvSpPr>
        <p:spPr>
          <a:xfrm>
            <a:off x="838200" y="308854"/>
            <a:ext cx="10515600" cy="1325563"/>
          </a:xfrm>
        </p:spPr>
        <p:txBody>
          <a:bodyPr/>
          <a:lstStyle/>
          <a:p>
            <a:pPr algn="r" rtl="1"/>
            <a:r>
              <a:rPr lang="ar-JO" u="sng" dirty="0"/>
              <a:t>نص انجيلي: </a:t>
            </a:r>
            <a:r>
              <a:rPr lang="ar-JO" sz="3600" u="sng" dirty="0"/>
              <a:t>مرقس(5: 25-34)</a:t>
            </a:r>
            <a:endParaRPr lang="en-US" sz="3600" u="sng" dirty="0"/>
          </a:p>
        </p:txBody>
      </p:sp>
      <p:sp>
        <p:nvSpPr>
          <p:cNvPr id="3" name="Content Placeholder 2">
            <a:extLst>
              <a:ext uri="{FF2B5EF4-FFF2-40B4-BE49-F238E27FC236}">
                <a16:creationId xmlns:a16="http://schemas.microsoft.com/office/drawing/2014/main" id="{649D16FB-C569-4272-8BB1-84927734F360}"/>
              </a:ext>
            </a:extLst>
          </p:cNvPr>
          <p:cNvSpPr>
            <a:spLocks noGrp="1"/>
          </p:cNvSpPr>
          <p:nvPr>
            <p:ph idx="1"/>
          </p:nvPr>
        </p:nvSpPr>
        <p:spPr/>
        <p:txBody>
          <a:bodyPr/>
          <a:lstStyle/>
          <a:p>
            <a:pPr marL="0" indent="0" algn="ctr" rtl="1">
              <a:buNone/>
            </a:pPr>
            <a:r>
              <a:rPr lang="ar-JO" dirty="0"/>
              <a:t>" وكانت هناك إمرأة مصابة بنزف الدم من إثني عشر سنة عالجها أطباء كثيرون، وانفقت كل ما تملك فما استفادت شيء، لا بل صارت من سيء إلى أسوأ، فلما سمعت بأخبار يسوع دخلت بين الجموع من خلف ولمست ثوبه لأنها قالت في نفسها (( يكفي أن ألمس ثيابه لأُشفى)) فانقطع نزف دَمِها في الحال بقوةٍ خرجت منه، وقال:"من لمس ثيابي؟ وخافت المرأة فجاءت وسجدت له وأخبرته بالحقيقة كلها، فقال لها:"يا ابنتي إيمانك شفاكِ فاذهبي بسلام وتعافي من دائكِ!"</a:t>
            </a:r>
            <a:endParaRPr lang="en-US" dirty="0"/>
          </a:p>
        </p:txBody>
      </p:sp>
      <p:pic>
        <p:nvPicPr>
          <p:cNvPr id="5" name="Picture 4">
            <a:extLst>
              <a:ext uri="{FF2B5EF4-FFF2-40B4-BE49-F238E27FC236}">
                <a16:creationId xmlns:a16="http://schemas.microsoft.com/office/drawing/2014/main" id="{4053FEC2-5271-4D0A-B461-620093DA4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68240"/>
            <a:ext cx="3802039" cy="2348822"/>
          </a:xfrm>
          <a:prstGeom prst="rect">
            <a:avLst/>
          </a:prstGeom>
        </p:spPr>
      </p:pic>
    </p:spTree>
    <p:extLst>
      <p:ext uri="{BB962C8B-B14F-4D97-AF65-F5344CB8AC3E}">
        <p14:creationId xmlns:p14="http://schemas.microsoft.com/office/powerpoint/2010/main" val="20658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8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A877-E9EA-417A-B9A0-DC209F74AA1A}"/>
              </a:ext>
            </a:extLst>
          </p:cNvPr>
          <p:cNvSpPr>
            <a:spLocks noGrp="1"/>
          </p:cNvSpPr>
          <p:nvPr>
            <p:ph type="title"/>
          </p:nvPr>
        </p:nvSpPr>
        <p:spPr/>
        <p:txBody>
          <a:bodyPr>
            <a:normAutofit/>
          </a:bodyPr>
          <a:lstStyle/>
          <a:p>
            <a:pPr algn="r" rtl="1"/>
            <a:r>
              <a:rPr lang="ar-JO" sz="8000" u="sng" dirty="0">
                <a:latin typeface="Andalus" panose="02020603050405020304" pitchFamily="18" charset="-78"/>
                <a:cs typeface="Andalus" panose="02020603050405020304" pitchFamily="18" charset="-78"/>
              </a:rPr>
              <a:t>النتاجات:</a:t>
            </a:r>
            <a:endParaRPr lang="en-US" sz="8000" u="sng" dirty="0">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A6D0689D-34EF-40A9-AF1F-9F8238E9F1A4}"/>
              </a:ext>
            </a:extLst>
          </p:cNvPr>
          <p:cNvSpPr>
            <a:spLocks noGrp="1"/>
          </p:cNvSpPr>
          <p:nvPr>
            <p:ph idx="1"/>
          </p:nvPr>
        </p:nvSpPr>
        <p:spPr/>
        <p:txBody>
          <a:bodyPr>
            <a:normAutofit/>
          </a:bodyPr>
          <a:lstStyle/>
          <a:p>
            <a:pPr marL="514350" indent="-514350" algn="r" rtl="1">
              <a:buAutoNum type="arabicPeriod"/>
            </a:pPr>
            <a:r>
              <a:rPr lang="ar-JO" sz="6000" dirty="0">
                <a:latin typeface="Andalus" panose="02020603050405020304" pitchFamily="18" charset="-78"/>
                <a:cs typeface="Andalus" panose="02020603050405020304" pitchFamily="18" charset="-78"/>
              </a:rPr>
              <a:t>معرفة المقصود بالإيمان.</a:t>
            </a:r>
          </a:p>
          <a:p>
            <a:pPr marL="514350" indent="-514350" algn="r" rtl="1">
              <a:buAutoNum type="arabicPeriod"/>
            </a:pPr>
            <a:r>
              <a:rPr lang="ar-JO" sz="6000" dirty="0">
                <a:latin typeface="Andalus" panose="02020603050405020304" pitchFamily="18" charset="-78"/>
                <a:cs typeface="Andalus" panose="02020603050405020304" pitchFamily="18" charset="-78"/>
              </a:rPr>
              <a:t>يستنتج ما الإيمان.</a:t>
            </a:r>
          </a:p>
          <a:p>
            <a:pPr marL="514350" indent="-514350" algn="r" rtl="1">
              <a:buAutoNum type="arabicPeriod"/>
            </a:pPr>
            <a:r>
              <a:rPr lang="ar-JO" sz="6000" dirty="0">
                <a:latin typeface="Andalus" panose="02020603050405020304" pitchFamily="18" charset="-78"/>
                <a:cs typeface="Andalus" panose="02020603050405020304" pitchFamily="18" charset="-78"/>
              </a:rPr>
              <a:t>معرفة بمن نؤمن.</a:t>
            </a:r>
          </a:p>
          <a:p>
            <a:pPr marL="514350" indent="-514350" algn="r" rtl="1">
              <a:buAutoNum type="arabicPeriod"/>
            </a:pPr>
            <a:r>
              <a:rPr lang="ar-JO" sz="6000" dirty="0">
                <a:latin typeface="Andalus" panose="02020603050405020304" pitchFamily="18" charset="-78"/>
                <a:cs typeface="Andalus" panose="02020603050405020304" pitchFamily="18" charset="-78"/>
              </a:rPr>
              <a:t>معرفة ما ضرورة الإيمان.</a:t>
            </a:r>
          </a:p>
        </p:txBody>
      </p:sp>
      <p:pic>
        <p:nvPicPr>
          <p:cNvPr id="5" name="Picture 4">
            <a:extLst>
              <a:ext uri="{FF2B5EF4-FFF2-40B4-BE49-F238E27FC236}">
                <a16:creationId xmlns:a16="http://schemas.microsoft.com/office/drawing/2014/main" id="{69724EF1-E203-44A7-8EF7-6785CD6D9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7" y="681037"/>
            <a:ext cx="4411587" cy="6010788"/>
          </a:xfrm>
          <a:prstGeom prst="rect">
            <a:avLst/>
          </a:prstGeom>
          <a:effectLst>
            <a:softEdge rad="152400"/>
          </a:effectLst>
        </p:spPr>
      </p:pic>
    </p:spTree>
    <p:extLst>
      <p:ext uri="{BB962C8B-B14F-4D97-AF65-F5344CB8AC3E}">
        <p14:creationId xmlns:p14="http://schemas.microsoft.com/office/powerpoint/2010/main" val="328180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FECC-2DAF-4DD8-A434-016BF80E57FF}"/>
              </a:ext>
            </a:extLst>
          </p:cNvPr>
          <p:cNvSpPr>
            <a:spLocks noGrp="1"/>
          </p:cNvSpPr>
          <p:nvPr>
            <p:ph type="title"/>
          </p:nvPr>
        </p:nvSpPr>
        <p:spPr/>
        <p:txBody>
          <a:bodyPr>
            <a:normAutofit/>
          </a:bodyPr>
          <a:lstStyle/>
          <a:p>
            <a:pPr algn="r" rtl="1"/>
            <a:r>
              <a:rPr lang="ar-JO" sz="7200" u="sng" dirty="0">
                <a:latin typeface="Andalus" panose="02020603050405020304" pitchFamily="18" charset="-78"/>
                <a:cs typeface="Andalus" panose="02020603050405020304" pitchFamily="18" charset="-78"/>
              </a:rPr>
              <a:t>المقصود بالايمان</a:t>
            </a:r>
            <a:endParaRPr lang="en-US" sz="7200" u="sng" dirty="0">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269DAC34-0FFF-4ABA-A442-4F591C1E46CF}"/>
              </a:ext>
            </a:extLst>
          </p:cNvPr>
          <p:cNvSpPr>
            <a:spLocks noGrp="1"/>
          </p:cNvSpPr>
          <p:nvPr>
            <p:ph idx="1"/>
          </p:nvPr>
        </p:nvSpPr>
        <p:spPr/>
        <p:txBody>
          <a:bodyPr/>
          <a:lstStyle/>
          <a:p>
            <a:pPr marL="0" indent="0" algn="r" rtl="1">
              <a:buNone/>
            </a:pPr>
            <a:r>
              <a:rPr lang="ar-JO" sz="4400" b="1" dirty="0">
                <a:latin typeface="Arabic Typesetting" panose="03020402040406030203" pitchFamily="66" charset="-78"/>
                <a:cs typeface="Arabic Typesetting" panose="03020402040406030203" pitchFamily="66" charset="-78"/>
              </a:rPr>
              <a:t>الإيمان:- هو الوثوق بما نرجوه وتصديق ما لا نراه، وبه شهد الله للقدماء.</a:t>
            </a:r>
          </a:p>
          <a:p>
            <a:pPr marL="0" indent="0" algn="r" rtl="1">
              <a:buNone/>
            </a:pPr>
            <a:r>
              <a:rPr lang="ar-JO" sz="2000" dirty="0"/>
              <a:t>                                                                                                            </a:t>
            </a:r>
            <a:r>
              <a:rPr lang="ar-JO" sz="1600" b="1" dirty="0">
                <a:latin typeface="Courier New" panose="02070309020205020404" pitchFamily="49" charset="0"/>
                <a:cs typeface="Courier New" panose="02070309020205020404" pitchFamily="49" charset="0"/>
              </a:rPr>
              <a:t>(عب 11: 1-3)</a:t>
            </a:r>
            <a:endParaRPr lang="en-US" sz="1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AB96D298-0F9C-46DC-A6ED-27FC2864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52633"/>
            <a:ext cx="5786651" cy="2755548"/>
          </a:xfrm>
          <a:prstGeom prst="rect">
            <a:avLst/>
          </a:prstGeom>
          <a:effectLst>
            <a:glow rad="101600">
              <a:schemeClr val="accent2">
                <a:satMod val="175000"/>
                <a:alpha val="40000"/>
              </a:schemeClr>
            </a:glow>
            <a:outerShdw blurRad="50800" dist="50800" dir="5400000" sx="1000" sy="1000" algn="ctr" rotWithShape="0">
              <a:srgbClr val="000000"/>
            </a:outerShdw>
            <a:softEdge rad="190500"/>
          </a:effectLst>
          <a:scene3d>
            <a:camera prst="perspectiveHeroicExtremeRightFacing"/>
            <a:lightRig rig="threePt" dir="t"/>
          </a:scene3d>
        </p:spPr>
      </p:pic>
    </p:spTree>
    <p:extLst>
      <p:ext uri="{BB962C8B-B14F-4D97-AF65-F5344CB8AC3E}">
        <p14:creationId xmlns:p14="http://schemas.microsoft.com/office/powerpoint/2010/main" val="167858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09A8-F655-4740-8822-94DAABE5CF43}"/>
              </a:ext>
            </a:extLst>
          </p:cNvPr>
          <p:cNvSpPr>
            <a:spLocks noGrp="1"/>
          </p:cNvSpPr>
          <p:nvPr>
            <p:ph type="title"/>
          </p:nvPr>
        </p:nvSpPr>
        <p:spPr/>
        <p:txBody>
          <a:bodyPr>
            <a:normAutofit/>
          </a:bodyPr>
          <a:lstStyle/>
          <a:p>
            <a:pPr algn="r" rtl="1"/>
            <a:r>
              <a:rPr lang="ar-JO" sz="8000" dirty="0">
                <a:latin typeface="Andalus" panose="02020603050405020304" pitchFamily="18" charset="-78"/>
                <a:cs typeface="Andalus" panose="02020603050405020304" pitchFamily="18" charset="-78"/>
              </a:rPr>
              <a:t>ما الإيمان؟</a:t>
            </a:r>
            <a:endParaRPr lang="en-US" sz="8000" dirty="0">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7CECC5FC-8907-4E90-9B5D-93384FE0B007}"/>
              </a:ext>
            </a:extLst>
          </p:cNvPr>
          <p:cNvSpPr>
            <a:spLocks noGrp="1"/>
          </p:cNvSpPr>
          <p:nvPr>
            <p:ph idx="1"/>
          </p:nvPr>
        </p:nvSpPr>
        <p:spPr/>
        <p:txBody>
          <a:bodyPr/>
          <a:lstStyle/>
          <a:p>
            <a:pPr marL="0" indent="0" algn="r" rtl="1">
              <a:buNone/>
            </a:pPr>
            <a:r>
              <a:rPr lang="ar-JO" sz="3600" b="1" dirty="0">
                <a:latin typeface="Arabic Typesetting" panose="03020402040406030203" pitchFamily="66" charset="-78"/>
                <a:cs typeface="Arabic Typesetting" panose="03020402040406030203" pitchFamily="66" charset="-78"/>
              </a:rPr>
              <a:t>1. </a:t>
            </a:r>
            <a:r>
              <a:rPr lang="ar-JO" sz="3200" b="1" dirty="0">
                <a:latin typeface="Arabic Typesetting" panose="03020402040406030203" pitchFamily="66" charset="-78"/>
                <a:cs typeface="Arabic Typesetting" panose="03020402040406030203" pitchFamily="66" charset="-78"/>
              </a:rPr>
              <a:t>الإيمان هو خضوع عقل الانسان وإرادته لله خضوعا كاملاً والموافقة على ما جاء في الكتاب المقدس موافقة كاملة.</a:t>
            </a:r>
          </a:p>
          <a:p>
            <a:pPr marL="0" indent="0" algn="r" rtl="1">
              <a:buNone/>
            </a:pPr>
            <a:r>
              <a:rPr lang="ar-JO" sz="3600" b="1" dirty="0">
                <a:latin typeface="Arabic Typesetting" panose="03020402040406030203" pitchFamily="66" charset="-78"/>
                <a:cs typeface="Arabic Typesetting" panose="03020402040406030203" pitchFamily="66" charset="-78"/>
              </a:rPr>
              <a:t>2. </a:t>
            </a:r>
            <a:r>
              <a:rPr lang="ar-JO" sz="3200" b="1" dirty="0">
                <a:latin typeface="Arabic Typesetting" panose="03020402040406030203" pitchFamily="66" charset="-78"/>
                <a:cs typeface="Arabic Typesetting" panose="03020402040406030203" pitchFamily="66" charset="-78"/>
              </a:rPr>
              <a:t>بالإيمان قدم ابراهيم إبنه إسحاق ذبيحة حيّه ("فأمن ابراهيم بالرب.. فبرره الرب بالايمان") (تكوين 6:15)                                                                                        </a:t>
            </a:r>
          </a:p>
          <a:p>
            <a:pPr marL="0" indent="0" algn="r" rtl="1">
              <a:buNone/>
            </a:pPr>
            <a:r>
              <a:rPr lang="ar-JO" sz="3600" b="1" dirty="0">
                <a:latin typeface="Arabic Typesetting" panose="03020402040406030203" pitchFamily="66" charset="-78"/>
                <a:cs typeface="Arabic Typesetting" panose="03020402040406030203" pitchFamily="66" charset="-78"/>
              </a:rPr>
              <a:t>3. </a:t>
            </a:r>
            <a:r>
              <a:rPr lang="ar-JO" sz="3200" b="1" dirty="0">
                <a:latin typeface="Arabic Typesetting" panose="03020402040406030203" pitchFamily="66" charset="-78"/>
                <a:cs typeface="Arabic Typesetting" panose="03020402040406030203" pitchFamily="66" charset="-78"/>
              </a:rPr>
              <a:t>بالإيمان قبلت مريم العذراء البشارة والوعد من الملاك جبرائيل وأطاعت الأمر الالهي.</a:t>
            </a:r>
          </a:p>
          <a:p>
            <a:pPr marL="0" indent="0" algn="r" rtl="1">
              <a:buNone/>
            </a:pPr>
            <a:endParaRPr lang="ar-JO" dirty="0"/>
          </a:p>
        </p:txBody>
      </p:sp>
      <p:pic>
        <p:nvPicPr>
          <p:cNvPr id="5" name="Picture 4">
            <a:extLst>
              <a:ext uri="{FF2B5EF4-FFF2-40B4-BE49-F238E27FC236}">
                <a16:creationId xmlns:a16="http://schemas.microsoft.com/office/drawing/2014/main" id="{C6B59C03-37D6-4D93-9BFC-24ECFF1D9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732559"/>
            <a:ext cx="2350850" cy="3125441"/>
          </a:xfrm>
          <a:prstGeom prst="rect">
            <a:avLst/>
          </a:prstGeom>
          <a:effectLst>
            <a:softEdge rad="76200"/>
          </a:effectLst>
        </p:spPr>
      </p:pic>
      <p:pic>
        <p:nvPicPr>
          <p:cNvPr id="7" name="Picture 6">
            <a:extLst>
              <a:ext uri="{FF2B5EF4-FFF2-40B4-BE49-F238E27FC236}">
                <a16:creationId xmlns:a16="http://schemas.microsoft.com/office/drawing/2014/main" id="{253FFAF2-151C-47A5-8388-574C8D1DE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795" y="3788320"/>
            <a:ext cx="3164006" cy="2966256"/>
          </a:xfrm>
          <a:prstGeom prst="rect">
            <a:avLst/>
          </a:prstGeom>
          <a:effectLst>
            <a:softEdge rad="63500"/>
          </a:effectLst>
        </p:spPr>
      </p:pic>
    </p:spTree>
    <p:extLst>
      <p:ext uri="{BB962C8B-B14F-4D97-AF65-F5344CB8AC3E}">
        <p14:creationId xmlns:p14="http://schemas.microsoft.com/office/powerpoint/2010/main" val="398042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accent4">
                <a:lumMod val="0"/>
                <a:lumOff val="100000"/>
              </a:schemeClr>
            </a:gs>
            <a:gs pos="40000">
              <a:schemeClr val="accent4">
                <a:lumMod val="0"/>
                <a:lumOff val="100000"/>
              </a:schemeClr>
            </a:gs>
            <a:gs pos="51000">
              <a:schemeClr val="accent4">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DFBD-DB05-45F4-8AED-D76F1DECDFAF}"/>
              </a:ext>
            </a:extLst>
          </p:cNvPr>
          <p:cNvSpPr>
            <a:spLocks noGrp="1"/>
          </p:cNvSpPr>
          <p:nvPr>
            <p:ph type="title"/>
          </p:nvPr>
        </p:nvSpPr>
        <p:spPr/>
        <p:txBody>
          <a:bodyPr>
            <a:normAutofit/>
          </a:bodyPr>
          <a:lstStyle/>
          <a:p>
            <a:pPr algn="r" rtl="1"/>
            <a:r>
              <a:rPr lang="ar-JO" sz="8800" b="1" u="sng" dirty="0">
                <a:latin typeface="Aldhabi" panose="01000000000000000000" pitchFamily="2" charset="-78"/>
                <a:cs typeface="Aldhabi" panose="01000000000000000000" pitchFamily="2" charset="-78"/>
              </a:rPr>
              <a:t>بمن نؤمن؟</a:t>
            </a:r>
            <a:endParaRPr lang="en-US" sz="8800" b="1" u="sng"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D4AE7F5A-0FAC-41AC-96B6-ED76E5CADB2D}"/>
              </a:ext>
            </a:extLst>
          </p:cNvPr>
          <p:cNvSpPr>
            <a:spLocks noGrp="1"/>
          </p:cNvSpPr>
          <p:nvPr>
            <p:ph idx="1"/>
          </p:nvPr>
        </p:nvSpPr>
        <p:spPr/>
        <p:txBody>
          <a:bodyPr/>
          <a:lstStyle/>
          <a:p>
            <a:pPr marL="0" indent="0" algn="r" rtl="1">
              <a:buNone/>
            </a:pPr>
            <a:r>
              <a:rPr lang="ar-JO" b="1" dirty="0">
                <a:latin typeface="Courier New" panose="02070309020205020404" pitchFamily="49" charset="0"/>
                <a:cs typeface="Courier New" panose="02070309020205020404" pitchFamily="49" charset="0"/>
              </a:rPr>
              <a:t>1.الإيمان بالله وحده.</a:t>
            </a:r>
          </a:p>
          <a:p>
            <a:pPr marL="0" indent="0" algn="r" rtl="1">
              <a:buNone/>
            </a:pPr>
            <a:r>
              <a:rPr lang="ar-JO" b="1" dirty="0">
                <a:latin typeface="Courier New" panose="02070309020205020404" pitchFamily="49" charset="0"/>
                <a:cs typeface="Courier New" panose="02070309020205020404" pitchFamily="49" charset="0"/>
              </a:rPr>
              <a:t>2.الإيمان بيسوع المسيح ابن الله.</a:t>
            </a:r>
          </a:p>
          <a:p>
            <a:pPr marL="0" indent="0" algn="r" rtl="1">
              <a:buNone/>
            </a:pPr>
            <a:r>
              <a:rPr lang="ar-JO" dirty="0"/>
              <a:t>الايمان المسيحي قائم على الايمان بالله الذي هو الايمان</a:t>
            </a:r>
          </a:p>
          <a:p>
            <a:pPr marL="0" indent="0" algn="r" rtl="1">
              <a:buNone/>
            </a:pPr>
            <a:r>
              <a:rPr lang="ar-JO" dirty="0"/>
              <a:t>بمن ارسله الله،‎ نؤمن بيسوع المسيح لانه هو نفسه الله </a:t>
            </a:r>
          </a:p>
          <a:p>
            <a:pPr marL="0" indent="0" algn="r" rtl="1">
              <a:buNone/>
            </a:pPr>
            <a:r>
              <a:rPr lang="ar-JO" dirty="0"/>
              <a:t>الكلمة المتجسد ( من رأني ، رأى الآب ) يوحنا (6 :46 )</a:t>
            </a:r>
            <a:endParaRPr lang="ar-JO" b="1" dirty="0">
              <a:latin typeface="Courier New" panose="02070309020205020404" pitchFamily="49" charset="0"/>
              <a:cs typeface="Courier New" panose="02070309020205020404" pitchFamily="49" charset="0"/>
            </a:endParaRPr>
          </a:p>
          <a:p>
            <a:pPr marL="0" indent="0" algn="r" rtl="1">
              <a:buNone/>
            </a:pPr>
            <a:r>
              <a:rPr lang="ar-JO" b="1" dirty="0">
                <a:latin typeface="Courier New" panose="02070309020205020404" pitchFamily="49" charset="0"/>
                <a:cs typeface="Courier New" panose="02070309020205020404" pitchFamily="49" charset="0"/>
              </a:rPr>
              <a:t>3.الإيمان بالروح القدس.</a:t>
            </a:r>
          </a:p>
          <a:p>
            <a:pPr marL="0" indent="0" algn="r" rtl="1">
              <a:buNone/>
            </a:pPr>
            <a:r>
              <a:rPr lang="ar-JO" dirty="0"/>
              <a:t>لا يمكن أن أؤمن بيسوع المسيح دون الايمان بروحه.</a:t>
            </a:r>
          </a:p>
          <a:p>
            <a:pPr marL="0" indent="0" algn="r" rtl="1">
              <a:buNone/>
            </a:pPr>
            <a:r>
              <a:rPr lang="ar-JO" dirty="0"/>
              <a:t>الروح القدس هو الذي يوحي للبشر بحقيقة الرب يسوع. </a:t>
            </a:r>
            <a:endParaRPr lang="en-US" dirty="0"/>
          </a:p>
        </p:txBody>
      </p:sp>
      <p:pic>
        <p:nvPicPr>
          <p:cNvPr id="5" name="Picture 4">
            <a:extLst>
              <a:ext uri="{FF2B5EF4-FFF2-40B4-BE49-F238E27FC236}">
                <a16:creationId xmlns:a16="http://schemas.microsoft.com/office/drawing/2014/main" id="{FE774BE5-FE92-43A7-887D-9CED03569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63" y="1260997"/>
            <a:ext cx="4824484" cy="4336005"/>
          </a:xfrm>
          <a:prstGeom prst="rect">
            <a:avLst/>
          </a:prstGeom>
        </p:spPr>
      </p:pic>
    </p:spTree>
    <p:extLst>
      <p:ext uri="{BB962C8B-B14F-4D97-AF65-F5344CB8AC3E}">
        <p14:creationId xmlns:p14="http://schemas.microsoft.com/office/powerpoint/2010/main" val="21350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2D83-4FE0-4994-875A-69124E92D45D}"/>
              </a:ext>
            </a:extLst>
          </p:cNvPr>
          <p:cNvSpPr>
            <a:spLocks noGrp="1"/>
          </p:cNvSpPr>
          <p:nvPr>
            <p:ph type="title"/>
          </p:nvPr>
        </p:nvSpPr>
        <p:spPr/>
        <p:txBody>
          <a:bodyPr>
            <a:normAutofit/>
          </a:bodyPr>
          <a:lstStyle/>
          <a:p>
            <a:pPr algn="r" rtl="1"/>
            <a:r>
              <a:rPr lang="ar-JO" sz="7200" u="sng" dirty="0">
                <a:latin typeface="Andalus" panose="02020603050405020304" pitchFamily="18" charset="-78"/>
                <a:cs typeface="Andalus" panose="02020603050405020304" pitchFamily="18" charset="-78"/>
              </a:rPr>
              <a:t>ضرورة الإيمان</a:t>
            </a:r>
            <a:endParaRPr lang="en-US" sz="7200" u="sng" dirty="0">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A16BDF87-B59F-43FD-AC8C-E8CAFA6FF657}"/>
              </a:ext>
            </a:extLst>
          </p:cNvPr>
          <p:cNvSpPr>
            <a:spLocks noGrp="1"/>
          </p:cNvSpPr>
          <p:nvPr>
            <p:ph idx="1"/>
          </p:nvPr>
        </p:nvSpPr>
        <p:spPr/>
        <p:txBody>
          <a:bodyPr/>
          <a:lstStyle/>
          <a:p>
            <a:pPr marL="0" indent="0" algn="ctr" rtl="1">
              <a:buNone/>
            </a:pPr>
            <a:r>
              <a:rPr lang="ar-JO" b="1" dirty="0">
                <a:latin typeface="Calibri" panose="020F0502020204030204" pitchFamily="34" charset="0"/>
                <a:cs typeface="Calibri" panose="020F0502020204030204" pitchFamily="34" charset="0"/>
              </a:rPr>
              <a:t>نحن نحتاج للإيمان حتى ننال الخلاص </a:t>
            </a:r>
            <a:r>
              <a:rPr lang="ar-JO" sz="2000" b="1" dirty="0">
                <a:latin typeface="Calibri" panose="020F0502020204030204" pitchFamily="34" charset="0"/>
                <a:cs typeface="Calibri" panose="020F0502020204030204" pitchFamily="34" charset="0"/>
              </a:rPr>
              <a:t>(</a:t>
            </a:r>
            <a:r>
              <a:rPr lang="ar-JO" sz="2000" b="1" dirty="0">
                <a:solidFill>
                  <a:srgbClr val="FF0000"/>
                </a:solidFill>
                <a:latin typeface="Calibri" panose="020F0502020204030204" pitchFamily="34" charset="0"/>
                <a:cs typeface="Calibri" panose="020F0502020204030204" pitchFamily="34" charset="0"/>
              </a:rPr>
              <a:t>ملكوت السماوات</a:t>
            </a:r>
            <a:r>
              <a:rPr lang="ar-JO" sz="2000" b="1" dirty="0">
                <a:latin typeface="Calibri" panose="020F0502020204030204" pitchFamily="34" charset="0"/>
                <a:cs typeface="Calibri" panose="020F0502020204030204" pitchFamily="34" charset="0"/>
              </a:rPr>
              <a:t>) </a:t>
            </a:r>
            <a:r>
              <a:rPr lang="ar-JO" b="1" dirty="0">
                <a:latin typeface="Calibri" panose="020F0502020204030204" pitchFamily="34" charset="0"/>
                <a:cs typeface="Calibri" panose="020F0502020204030204" pitchFamily="34" charset="0"/>
              </a:rPr>
              <a:t>وحتى نستطيع أن نتبع يسوع.</a:t>
            </a:r>
          </a:p>
          <a:p>
            <a:pPr marL="0" indent="0" algn="ctr" rtl="1">
              <a:buNone/>
            </a:pPr>
            <a:r>
              <a:rPr lang="ar-JO" b="1" dirty="0">
                <a:latin typeface="Calibri" panose="020F0502020204030204" pitchFamily="34" charset="0"/>
                <a:cs typeface="Calibri" panose="020F0502020204030204" pitchFamily="34" charset="0"/>
              </a:rPr>
              <a:t>أيضاً نحتاج أن ندرك أنّنا خطأة وأن السيد المسيح سُفِكَ دمه ومات من أجل خطايانا وأنه يجب أن نتوب عن خطايانا</a:t>
            </a:r>
            <a:r>
              <a:rPr lang="ar-JO" dirty="0">
                <a:latin typeface="Calibri" panose="020F0502020204030204" pitchFamily="34" charset="0"/>
                <a:cs typeface="Calibri" panose="020F0502020204030204" pitchFamily="34" charset="0"/>
              </a:rPr>
              <a:t>.</a:t>
            </a:r>
          </a:p>
          <a:p>
            <a:pPr marL="0" indent="0" algn="r" rtl="1">
              <a:buNone/>
            </a:pP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81F9645-3C4A-4350-B40A-1EE59BE00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8" y="3429000"/>
            <a:ext cx="10302922" cy="3200400"/>
          </a:xfrm>
          <a:prstGeom prst="rect">
            <a:avLst/>
          </a:prstGeom>
          <a:solidFill>
            <a:schemeClr val="accent1">
              <a:alpha val="41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292100"/>
          </a:effectLst>
        </p:spPr>
      </p:pic>
    </p:spTree>
    <p:extLst>
      <p:ext uri="{BB962C8B-B14F-4D97-AF65-F5344CB8AC3E}">
        <p14:creationId xmlns:p14="http://schemas.microsoft.com/office/powerpoint/2010/main" val="112684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324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Aldhabi</vt:lpstr>
      <vt:lpstr>Andalus</vt:lpstr>
      <vt:lpstr>Arabic Typesetting</vt:lpstr>
      <vt:lpstr>Arial</vt:lpstr>
      <vt:lpstr>Calibri</vt:lpstr>
      <vt:lpstr>Calibri Light</vt:lpstr>
      <vt:lpstr>Courier New</vt:lpstr>
      <vt:lpstr>Ebrima</vt:lpstr>
      <vt:lpstr>Times New Roman</vt:lpstr>
      <vt:lpstr>Office Theme</vt:lpstr>
      <vt:lpstr>الإيمان</vt:lpstr>
      <vt:lpstr>نص انجيلي: مرقس(5: 25-34)</vt:lpstr>
      <vt:lpstr>النتاجات:</vt:lpstr>
      <vt:lpstr>المقصود بالايمان</vt:lpstr>
      <vt:lpstr>ما الإيمان؟</vt:lpstr>
      <vt:lpstr>بمن نؤمن؟</vt:lpstr>
      <vt:lpstr>ضرورة الإيمان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الايمان</dc:title>
  <dc:creator>Admin</dc:creator>
  <cp:lastModifiedBy>Admin</cp:lastModifiedBy>
  <cp:revision>29</cp:revision>
  <dcterms:created xsi:type="dcterms:W3CDTF">2020-09-22T19:34:04Z</dcterms:created>
  <dcterms:modified xsi:type="dcterms:W3CDTF">2020-09-26T07:44:55Z</dcterms:modified>
</cp:coreProperties>
</file>