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1" r:id="rId4"/>
    <p:sldId id="262" r:id="rId5"/>
    <p:sldId id="263" r:id="rId6"/>
    <p:sldId id="264" r:id="rId7"/>
    <p:sldId id="284" r:id="rId8"/>
    <p:sldId id="266" r:id="rId9"/>
    <p:sldId id="267" r:id="rId10"/>
    <p:sldId id="259" r:id="rId11"/>
    <p:sldId id="268" r:id="rId12"/>
    <p:sldId id="258" r:id="rId13"/>
    <p:sldId id="257" r:id="rId14"/>
    <p:sldId id="269" r:id="rId15"/>
    <p:sldId id="270" r:id="rId16"/>
    <p:sldId id="278" r:id="rId17"/>
    <p:sldId id="283" r:id="rId18"/>
    <p:sldId id="28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7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627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30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6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3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BCE550-DB26-4802-A6F2-7FC8D59C6D6A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pPr rtl="1"/>
            <a:r>
              <a:rPr lang="ar-JO" dirty="0"/>
              <a:t>• مفتاح </a:t>
            </a:r>
            <a:r>
              <a:rPr lang="ar-SA" dirty="0"/>
              <a:t>ال</a:t>
            </a:r>
            <a:r>
              <a:rPr lang="ar-JO" dirty="0"/>
              <a:t>تصنيف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 نشاط 2</a:t>
            </a:r>
            <a:br>
              <a:rPr lang="ar-SA" dirty="0"/>
            </a:br>
            <a:r>
              <a:rPr lang="ar-SA" dirty="0"/>
              <a:t>الصفات المميزة لكل حيوان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140" y="1885407"/>
            <a:ext cx="6141720" cy="446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كيفية استخدام مفتاح التصنيف</a:t>
            </a:r>
            <a:r>
              <a:rPr lang="ar-JO" dirty="0"/>
              <a:t>؟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/>
              <a:t>• يُمكن استخدام مفتاح تصنيف بسيط لتتعرف إلى الكائنات الحية المختلفة فمثلا  :</a:t>
            </a:r>
            <a:br>
              <a:rPr lang="ar-JO" dirty="0"/>
            </a:br>
            <a:br>
              <a:rPr lang="ar-JO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6002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492" b="83826"/>
          <a:stretch>
            <a:fillRect/>
          </a:stretch>
        </p:blipFill>
        <p:spPr bwMode="auto">
          <a:xfrm>
            <a:off x="609600" y="1524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2514600"/>
            <a:ext cx="77724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لتسهيل دراستها والتعرف عليها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4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788" r="576" b="34834"/>
          <a:stretch>
            <a:fillRect/>
          </a:stretch>
        </p:blipFill>
        <p:spPr bwMode="auto">
          <a:xfrm>
            <a:off x="0" y="1676400"/>
            <a:ext cx="873747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2209800"/>
            <a:ext cx="1676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التص</a:t>
            </a:r>
            <a:r>
              <a:rPr lang="ar-JO" sz="3200" dirty="0"/>
              <a:t>ن</a:t>
            </a:r>
            <a:r>
              <a:rPr lang="ar-SA" sz="3200" dirty="0"/>
              <a:t>يف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72200" y="33528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/>
              <a:t>مفتاح التصنيف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dirty="0"/>
              <a:t>حل صفحة 13 من كتاب الطالب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54DDE3-9B70-4A14-93FC-CC8B36D5C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85C55-58F4-49BE-A596-E5631F6E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328915"/>
            <a:ext cx="8352244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F74D3-40B5-418C-9A75-2C24FAEA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493521"/>
            <a:ext cx="7773074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E93A8-757C-4038-881E-050177C7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679465"/>
            <a:ext cx="8004742" cy="5499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2D7AE-355B-4529-B1D8-31D54187B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95" y="4572000"/>
            <a:ext cx="3377477" cy="713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276E1-F6A9-456B-B46D-5F859CA4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769803"/>
            <a:ext cx="467603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250166" cy="10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1905000"/>
            <a:ext cx="3810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أضع الازرار  في </a:t>
            </a:r>
          </a:p>
          <a:p>
            <a:pPr algn="ctr"/>
            <a:r>
              <a:rPr lang="ar-SA" sz="3600" dirty="0"/>
              <a:t>مجموعات حسب اللون</a:t>
            </a:r>
          </a:p>
          <a:p>
            <a:pPr algn="ctr"/>
            <a:r>
              <a:rPr lang="ar-SA" sz="3600" dirty="0"/>
              <a:t>ثم اضع مجموعة الازرار ذات اللون الواحد في مجموعة اصغر حسب الحجم 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562600"/>
            <a:ext cx="7848600" cy="1020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التصنيف مهم لتسهيل الترتيب والبحث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وضعنا  الازرار في مجموعات حسب اللون 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770" y="2095500"/>
            <a:ext cx="5966460" cy="2667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نضعها في مجموعات أصغر حسب حجم </a:t>
            </a:r>
            <a:endParaRPr lang="en-US" dirty="0"/>
          </a:p>
        </p:txBody>
      </p:sp>
      <p:pic>
        <p:nvPicPr>
          <p:cNvPr id="4" name="Content Placeholder 3" descr="HTB1sfu3cnlYBeNjSszcq6zwhFXaN.jpg_q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1"/>
            <a:ext cx="7924800" cy="2438400"/>
          </a:xfrm>
          <a:prstGeom prst="rect">
            <a:avLst/>
          </a:prstGeom>
        </p:spPr>
      </p:pic>
      <p:pic>
        <p:nvPicPr>
          <p:cNvPr id="5" name="Picture 4" descr="three-red-buttons-white-background-14923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02929"/>
            <a:ext cx="2819400" cy="2309740"/>
          </a:xfrm>
          <a:prstGeom prst="rect">
            <a:avLst/>
          </a:prstGeom>
        </p:spPr>
      </p:pic>
      <p:pic>
        <p:nvPicPr>
          <p:cNvPr id="6" name="Picture 5" descr="BG-1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584" y="4038601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8A7D994D982D8B3D8A7D985-D8A7D984D8ADD98AD988D8A7D986D8A7D8AA-600x4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7" y="1676400"/>
            <a:ext cx="7459603" cy="39036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57600"/>
          </a:xfrm>
        </p:spPr>
        <p:txBody>
          <a:bodyPr/>
          <a:lstStyle/>
          <a:p>
            <a:pPr algn="r">
              <a:buNone/>
            </a:pPr>
            <a:r>
              <a:rPr lang="ar-SA" sz="3200" dirty="0"/>
              <a:t>1-تختلف عن بعضها في الحركة والتنقل حيوانات تطير</a:t>
            </a:r>
            <a:endParaRPr lang="ar-JO" sz="3200" dirty="0"/>
          </a:p>
          <a:p>
            <a:pPr algn="r">
              <a:buNone/>
            </a:pPr>
            <a:r>
              <a:rPr lang="ar-SA" sz="3200" dirty="0"/>
              <a:t> </a:t>
            </a:r>
            <a:r>
              <a:rPr lang="ar-JO" sz="3200" dirty="0">
                <a:solidFill>
                  <a:srgbClr val="FF0000"/>
                </a:solidFill>
              </a:rPr>
              <a:t>تسبح وتقفز وتزحف</a:t>
            </a:r>
            <a:endParaRPr lang="ar-SA" sz="32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SA" sz="3200" dirty="0"/>
              <a:t>2- تختلف عن بعضها في طريقة التكاثر حيوانات تتكاثربالبيض-</a:t>
            </a:r>
            <a:r>
              <a:rPr lang="ar-JO" sz="3200" dirty="0">
                <a:solidFill>
                  <a:srgbClr val="FF0000"/>
                </a:solidFill>
              </a:rPr>
              <a:t>السلحفاة </a:t>
            </a:r>
            <a:r>
              <a:rPr lang="ar-SA" sz="3200" dirty="0"/>
              <a:t>وحيوانات تتكاثر بالولادة-</a:t>
            </a:r>
            <a:r>
              <a:rPr lang="ar-JO" sz="3200" dirty="0">
                <a:solidFill>
                  <a:srgbClr val="FF0000"/>
                </a:solidFill>
              </a:rPr>
              <a:t>الجمل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ما أوجه التشابة والاختلاف بين كل من الجمل وسمكة القرش والنسر؟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75439" y="2016125"/>
            <a:ext cx="550744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تختلف شجرة الزيتون  عن نبات الذرة  من حيث الحجم وشكل الورقة 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138" y="2133600"/>
            <a:ext cx="725990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16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838200" y="5486400"/>
            <a:ext cx="62484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أهمية التصنيف لكي يسهل دراستها ومعرفة الانواع الجديدة</a:t>
            </a:r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1751</TotalTime>
  <Words>149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Schoolbook</vt:lpstr>
      <vt:lpstr>Gill Sans MT</vt:lpstr>
      <vt:lpstr>Times New Roman</vt:lpstr>
      <vt:lpstr>Wingdings</vt:lpstr>
      <vt:lpstr>Wingdings 2</vt:lpstr>
      <vt:lpstr>Gallery</vt:lpstr>
      <vt:lpstr>Oriel</vt:lpstr>
      <vt:lpstr>• مفتاح التصنيف </vt:lpstr>
      <vt:lpstr>PowerPoint Presentation</vt:lpstr>
      <vt:lpstr>وضعنا  الازرار في مجموعات حسب اللون </vt:lpstr>
      <vt:lpstr>نضعها في مجموعات أصغر حسب حجم </vt:lpstr>
      <vt:lpstr>PowerPoint Presentation</vt:lpstr>
      <vt:lpstr>نشاط 1</vt:lpstr>
      <vt:lpstr>ما أوجه التشابة والاختلاف بين كل من الجمل وسمكة القرش والنسر؟</vt:lpstr>
      <vt:lpstr>تختلف شجرة الزيتون  عن نبات الذرة  من حيث الحجم وشكل الورقة </vt:lpstr>
      <vt:lpstr>PowerPoint Presentation</vt:lpstr>
      <vt:lpstr> نشاط 2 الصفات المميزة لكل حيوان </vt:lpstr>
      <vt:lpstr>كيفية استخدام مفتاح التصنيف؟</vt:lpstr>
      <vt:lpstr>• يُمكن استخدام مفتاح تصنيف بسيط لتتعرف إلى الكائنات الحية المختلفة فمثلا  :  </vt:lpstr>
      <vt:lpstr>نشاط 3</vt:lpstr>
      <vt:lpstr>نشاط 4</vt:lpstr>
      <vt:lpstr>حل صفحة 13 من كتاب الطالب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 مفتاح التصنيف</dc:title>
  <dc:creator>Lenovo</dc:creator>
  <cp:lastModifiedBy>s.kakish</cp:lastModifiedBy>
  <cp:revision>14</cp:revision>
  <dcterms:modified xsi:type="dcterms:W3CDTF">2023-09-17T17:32:45Z</dcterms:modified>
</cp:coreProperties>
</file>