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8" r:id="rId9"/>
    <p:sldId id="263" r:id="rId10"/>
    <p:sldId id="264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83DA3-08A9-4EAB-9258-4434BED57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91AFA6-2FA4-4954-9CFF-021CD09D2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1B3DE-342F-4203-82AA-C66E1CA2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55E-C758-4A25-B1E7-199A69490FD1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FC4DE-F73A-40A9-8C2A-70E1426EF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E56BC-572D-40F1-8998-9C556CD99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2C-F570-4AAB-A979-79C6C426F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47D99-0277-4397-95F8-A15AFB633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C0BC61-07DD-4835-B921-0C4A1EA4C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86237-20A6-482F-9A33-000F6AE75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55E-C758-4A25-B1E7-199A69490FD1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75AFC-17B0-42E0-BC3C-FE04C97A7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10DF-B123-4EC2-9898-93BD7415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2C-F570-4AAB-A979-79C6C426F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6937D3-FCDE-4BC9-BFC2-51D64B668D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C62DA7-B63C-4482-9E5B-E5CE1EFCF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9FCCE-561D-407E-AE51-F53996A5F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55E-C758-4A25-B1E7-199A69490FD1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F4675-0DB3-4227-B88B-A4C77BC50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44C1E-47DC-4749-9087-86CA626E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2C-F570-4AAB-A979-79C6C426F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7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F7344-20CB-424C-AB55-62D86E753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2DAF0-C0AA-4DD0-B7F3-AE13CAC18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12336-1D32-4819-AB1D-B0F7ABE53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55E-C758-4A25-B1E7-199A69490FD1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283B6-16E8-4EA6-8B2F-71CEC821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612FF-D8F3-4A77-B6FB-FC2B7BE31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2C-F570-4AAB-A979-79C6C426F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5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46D25-5E20-4F9D-A954-86E92F0B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BE6DA-7F7C-420F-8E9E-C44D2101F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ED57F-0883-478F-A2EC-1BF207D9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55E-C758-4A25-B1E7-199A69490FD1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2549F-CB37-4E02-BD32-86947EFE8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F80CC-3B41-4B46-BF3D-63920FECD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2C-F570-4AAB-A979-79C6C426F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7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EEABE-E0B4-44C8-981A-9CA633661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99833-0A38-4747-B7EC-A1461F4C7D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1A1FCB-5EB5-49E9-B7CD-415DD336B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98EA7-C9CE-4741-910D-D5F94B969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55E-C758-4A25-B1E7-199A69490FD1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9EE2A-98A0-409A-B4F3-4DB73425B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D4D2D-729E-42B5-80B9-9BAEA5001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2C-F570-4AAB-A979-79C6C426F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1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3B2E2-23E9-4DF2-A155-7DBA726EB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9F563-3AB1-4016-9276-0180A83E8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251D4D-1941-4D75-A225-EBB09D7C1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D4FCDF-D04F-49AA-AAFE-19E2C778DD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3F32E9-2C33-4C75-A77D-B480C0EE54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7C1A83-638A-4439-A632-FC7C75297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55E-C758-4A25-B1E7-199A69490FD1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011FD9-E252-44F4-876D-3FE845F34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B3BF9-6CFF-4411-932B-286834F2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2C-F570-4AAB-A979-79C6C426F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2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A4247-7437-4177-BC57-9CB18A06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207B2C-B433-46ED-AB5B-E46B5FA50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55E-C758-4A25-B1E7-199A69490FD1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A2EF97-9CF5-4647-B4C5-4C22DE94C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7C0F2-1D79-4FC4-8F1F-768A1CA6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2C-F570-4AAB-A979-79C6C426F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4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BC67C3-E817-4992-9CFD-F87936500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55E-C758-4A25-B1E7-199A69490FD1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872B69-32C0-4FED-9C73-822DA955D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3EE6A-5674-42BF-800E-0307A606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2C-F570-4AAB-A979-79C6C426F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8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2CBD3-60BD-4471-82CE-891E31D4E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FCFCE-580E-4153-80A6-778A438DE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F6FCC5-2865-4DF1-9F5F-76A1EF494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1C530-8A53-43A6-BCED-5DB5273D5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55E-C758-4A25-B1E7-199A69490FD1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06DFC-C4AA-4130-A601-6316679EF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0B85F-2D80-47D4-AC61-9454B3738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2C-F570-4AAB-A979-79C6C426F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8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163A4-C2C6-46E6-BCC4-C2FA3579A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C03235-12CB-4E71-80BE-957F5D8158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87B57E-B14B-407A-BCED-04E2CA69E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B8E1D-2563-4FDF-886D-9066B4514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755E-C758-4A25-B1E7-199A69490FD1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8D333-85C3-4688-94B2-0BE58D08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FCE18-6514-4CE9-B2C3-1CB67D3A1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2C-F570-4AAB-A979-79C6C426F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4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27F9EA-65A0-42C5-A02B-40F3F0150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7D3C4-91C8-4283-941E-8A5BE0DB3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A0069-7840-41C4-8A89-72F6DAB0F2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C755E-C758-4A25-B1E7-199A69490FD1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0C61C-7BA0-4590-B861-992B147F5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05E16-0675-4D8B-B0DA-41CC2300A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6002C-F570-4AAB-A979-79C6C426F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9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8BADD5-7952-4E33-9DDA-1DF503A65424}"/>
              </a:ext>
            </a:extLst>
          </p:cNvPr>
          <p:cNvSpPr/>
          <p:nvPr/>
        </p:nvSpPr>
        <p:spPr>
          <a:xfrm>
            <a:off x="1921565" y="1033670"/>
            <a:ext cx="8097079" cy="46382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1500" dirty="0">
                <a:solidFill>
                  <a:srgbClr val="0070C0"/>
                </a:solidFill>
              </a:rPr>
              <a:t>الرقمين 1 و 2</a:t>
            </a:r>
            <a:r>
              <a:rPr lang="ar-JO" sz="9600" dirty="0">
                <a:solidFill>
                  <a:srgbClr val="0070C0"/>
                </a:solidFill>
              </a:rPr>
              <a:t> </a:t>
            </a:r>
            <a:endParaRPr lang="en-US" sz="9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07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59F25D-59FA-4F11-96F1-6EB38DB757DB}"/>
              </a:ext>
            </a:extLst>
          </p:cNvPr>
          <p:cNvSpPr/>
          <p:nvPr/>
        </p:nvSpPr>
        <p:spPr>
          <a:xfrm>
            <a:off x="4711148" y="1953905"/>
            <a:ext cx="2769704" cy="27108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0070C0"/>
                </a:solidFill>
                <a:latin typeface="Gill Sans MT" panose="020B0502020104020203" pitchFamily="34" charset="0"/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0E2F80-5BD0-4E46-AA2F-6E16E2E78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60983" cy="25609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ACA9C7-A617-4AB7-A4E2-708BBAC1E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4867275"/>
            <a:ext cx="2305050" cy="1990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919A19-1721-4519-B57C-4DC7FAD91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6521" y="0"/>
            <a:ext cx="2915479" cy="23323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5F4BF4-9117-414A-9120-36675B8682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76617"/>
            <a:ext cx="3550930" cy="178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23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59F25D-59FA-4F11-96F1-6EB38DB757DB}"/>
              </a:ext>
            </a:extLst>
          </p:cNvPr>
          <p:cNvSpPr/>
          <p:nvPr/>
        </p:nvSpPr>
        <p:spPr>
          <a:xfrm>
            <a:off x="4711148" y="1953905"/>
            <a:ext cx="2769704" cy="27108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8CAB14-45E9-4AAD-B786-E2FDA274B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536" y="0"/>
            <a:ext cx="2558464" cy="23853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61BCF3-34E3-41D6-A61F-8C5BFC3C2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32701"/>
            <a:ext cx="3339548" cy="24252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F1E14C-7195-487E-915E-2885D97740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3536" y="4366118"/>
            <a:ext cx="2558464" cy="25584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5CF9E7-9708-46B9-86C3-69EBEB90CB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-48619"/>
            <a:ext cx="2480921" cy="271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21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59F25D-59FA-4F11-96F1-6EB38DB757DB}"/>
              </a:ext>
            </a:extLst>
          </p:cNvPr>
          <p:cNvSpPr/>
          <p:nvPr/>
        </p:nvSpPr>
        <p:spPr>
          <a:xfrm>
            <a:off x="4711148" y="1953905"/>
            <a:ext cx="2769704" cy="27108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0070C0"/>
                </a:solidFill>
                <a:latin typeface="Gill Sans MT" panose="020B0502020104020203" pitchFamily="34" charset="0"/>
              </a:rPr>
              <a:t>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DEE36D-2998-4420-97F7-8F56D816E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3721" y="-1"/>
            <a:ext cx="2491409" cy="24914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A13A04-94BD-4DC1-8A31-2427CB1CB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37183" cy="26371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2F98B3-B042-4106-A861-9611E1801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16557"/>
            <a:ext cx="3663100" cy="1941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0964A1-8E48-4DAA-9942-337189D40C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4817" y="4147140"/>
            <a:ext cx="2646242" cy="271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28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BE2457-A99C-4AA5-9AA1-103B230FF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279" y="221352"/>
            <a:ext cx="5287617" cy="385211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2623931" y="4763366"/>
            <a:ext cx="6679096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0" dirty="0"/>
              <a:t>      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</a:t>
            </a:r>
            <a:r>
              <a:rPr lang="en-US" sz="8000" dirty="0">
                <a:solidFill>
                  <a:srgbClr val="0070C0"/>
                </a:solidFill>
              </a:rPr>
              <a:t>          2     </a:t>
            </a:r>
          </a:p>
        </p:txBody>
      </p:sp>
    </p:spTree>
    <p:extLst>
      <p:ext uri="{BB962C8B-B14F-4D97-AF65-F5344CB8AC3E}">
        <p14:creationId xmlns:p14="http://schemas.microsoft.com/office/powerpoint/2010/main" val="1651644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2623931" y="4763366"/>
            <a:ext cx="6679096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0" dirty="0"/>
              <a:t>       </a:t>
            </a:r>
            <a:r>
              <a:rPr lang="en-US" sz="8000" b="1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8000" dirty="0">
                <a:solidFill>
                  <a:srgbClr val="0070C0"/>
                </a:solidFill>
              </a:rPr>
              <a:t>         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BD806A-CAE6-4FD3-8366-A0C24E27F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957" y="212249"/>
            <a:ext cx="2537583" cy="411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67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2623931" y="4763366"/>
            <a:ext cx="6679096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0" dirty="0"/>
              <a:t>      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</a:t>
            </a:r>
            <a:r>
              <a:rPr lang="en-US" sz="8000" dirty="0">
                <a:solidFill>
                  <a:srgbClr val="0070C0"/>
                </a:solidFill>
              </a:rPr>
              <a:t>          2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5703C9-948F-4922-88B5-CBAE2AF31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557" y="689903"/>
            <a:ext cx="6994353" cy="281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5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47497B-BF76-43FB-8C28-7813B4361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796" y="316001"/>
            <a:ext cx="4131365" cy="413136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5346BB9-DBDB-47A0-B76A-1166DA9F837B}"/>
              </a:ext>
            </a:extLst>
          </p:cNvPr>
          <p:cNvSpPr/>
          <p:nvPr/>
        </p:nvSpPr>
        <p:spPr>
          <a:xfrm>
            <a:off x="2623931" y="4763366"/>
            <a:ext cx="6679096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0" dirty="0"/>
              <a:t>       </a:t>
            </a:r>
            <a:r>
              <a:rPr lang="en-US" sz="8000" b="1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8000" dirty="0">
                <a:solidFill>
                  <a:srgbClr val="0070C0"/>
                </a:solidFill>
              </a:rPr>
              <a:t>         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144236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B20F72-DE3A-45D5-A956-C83367B55C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801"/>
          <a:stretch/>
        </p:blipFill>
        <p:spPr>
          <a:xfrm>
            <a:off x="2775606" y="243391"/>
            <a:ext cx="6421403" cy="395463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506CECE-EFC1-4464-8F12-0F02596116FC}"/>
              </a:ext>
            </a:extLst>
          </p:cNvPr>
          <p:cNvSpPr/>
          <p:nvPr/>
        </p:nvSpPr>
        <p:spPr>
          <a:xfrm>
            <a:off x="2623931" y="4763366"/>
            <a:ext cx="6679096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0" dirty="0"/>
              <a:t>       </a:t>
            </a:r>
            <a:r>
              <a:rPr lang="en-US" sz="8000" b="1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8000" dirty="0">
                <a:solidFill>
                  <a:srgbClr val="0070C0"/>
                </a:solidFill>
              </a:rPr>
              <a:t>         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603744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59F25D-59FA-4F11-96F1-6EB38DB757DB}"/>
              </a:ext>
            </a:extLst>
          </p:cNvPr>
          <p:cNvSpPr/>
          <p:nvPr/>
        </p:nvSpPr>
        <p:spPr>
          <a:xfrm>
            <a:off x="2623931" y="4763366"/>
            <a:ext cx="6679096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0" dirty="0"/>
              <a:t>       </a:t>
            </a:r>
            <a:r>
              <a:rPr lang="en-US" sz="8000" b="1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8000" dirty="0">
                <a:solidFill>
                  <a:srgbClr val="0070C0"/>
                </a:solidFill>
              </a:rPr>
              <a:t>         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5731C7-1014-4CA2-AAE1-B202DFB43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248" y="0"/>
            <a:ext cx="4714461" cy="471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06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59F25D-59FA-4F11-96F1-6EB38DB757DB}"/>
              </a:ext>
            </a:extLst>
          </p:cNvPr>
          <p:cNvSpPr/>
          <p:nvPr/>
        </p:nvSpPr>
        <p:spPr>
          <a:xfrm>
            <a:off x="2623931" y="4763366"/>
            <a:ext cx="6679096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0" dirty="0"/>
              <a:t>       </a:t>
            </a:r>
            <a:r>
              <a:rPr lang="en-US" sz="8000" b="1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8000" dirty="0">
                <a:solidFill>
                  <a:srgbClr val="0070C0"/>
                </a:solidFill>
              </a:rPr>
              <a:t>         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D5C4B7-6224-40AD-84DC-BC2A34D2E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438" y="387419"/>
            <a:ext cx="5688082" cy="426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71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59F25D-59FA-4F11-96F1-6EB38DB757DB}"/>
              </a:ext>
            </a:extLst>
          </p:cNvPr>
          <p:cNvSpPr/>
          <p:nvPr/>
        </p:nvSpPr>
        <p:spPr>
          <a:xfrm>
            <a:off x="4711148" y="1953905"/>
            <a:ext cx="2769704" cy="27108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B9DEF2-CC59-4FB8-A060-4B9BEF7AA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1408" y="0"/>
            <a:ext cx="1656523" cy="22260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1B45F3-15F9-4F47-A601-8A2C22E7C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50" y="4088297"/>
            <a:ext cx="2769703" cy="2769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FAF1D0-F3EC-4219-A08B-6C72A1352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2296" y="4623081"/>
            <a:ext cx="2769704" cy="22349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2171E5-8C9F-4B79-80B5-18E1F40CE7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069" y="124075"/>
            <a:ext cx="1656523" cy="197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84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29</Words>
  <Application>Microsoft Office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L.Battikha</cp:lastModifiedBy>
  <cp:revision>4</cp:revision>
  <dcterms:created xsi:type="dcterms:W3CDTF">2021-09-05T15:44:55Z</dcterms:created>
  <dcterms:modified xsi:type="dcterms:W3CDTF">2023-09-16T14:46:16Z</dcterms:modified>
</cp:coreProperties>
</file>