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013F5-5193-43D7-80C3-64AC6D5D9E90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013F5-5193-43D7-80C3-64AC6D5D9E90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BFBE3-A9E2-40EE-BD69-DD21A99371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3810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ar-JO" sz="9600" dirty="0" smtClean="0"/>
              <a:t>اللون الأصفر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الذرة</a:t>
            </a:r>
            <a:endParaRPr lang="en-US" dirty="0"/>
          </a:p>
        </p:txBody>
      </p:sp>
      <p:pic>
        <p:nvPicPr>
          <p:cNvPr id="11266" name="Picture 2" descr="C:\Documents and Settings\Toshiba\Desktop\laptop 2\ \yellow\fresh-corn-on-the-co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 smtClean="0"/>
              <a:t>الجوافة</a:t>
            </a:r>
            <a:endParaRPr lang="en-US" dirty="0"/>
          </a:p>
        </p:txBody>
      </p:sp>
      <p:pic>
        <p:nvPicPr>
          <p:cNvPr id="12290" name="Picture 2" descr="C:\Documents and Settings\Toshiba\Desktop\laptop 2\ \yellow\653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8534400" cy="5410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الإجاص</a:t>
            </a:r>
            <a:endParaRPr lang="en-US" dirty="0"/>
          </a:p>
        </p:txBody>
      </p:sp>
      <p:pic>
        <p:nvPicPr>
          <p:cNvPr id="13314" name="Picture 2" descr="C:\Documents and Settings\Toshiba\Desktop\laptop 2\ \yellow\ajasa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التفاح</a:t>
            </a:r>
            <a:endParaRPr lang="en-US" dirty="0"/>
          </a:p>
        </p:txBody>
      </p:sp>
      <p:pic>
        <p:nvPicPr>
          <p:cNvPr id="14338" name="Picture 2" descr="C:\Documents and Settings\Toshiba\Desktop\laptop 2\ \yellow\600-177492022-yellow-app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86106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ar-JO" dirty="0" smtClean="0"/>
              <a:t>الفلفل الحلو</a:t>
            </a:r>
            <a:endParaRPr lang="en-US" dirty="0"/>
          </a:p>
        </p:txBody>
      </p:sp>
      <p:pic>
        <p:nvPicPr>
          <p:cNvPr id="15362" name="Picture 2" descr="C:\Documents and Settings\Toshiba\Desktop\laptop 2\ \yellow\16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الفلفل الحار</a:t>
            </a:r>
            <a:endParaRPr lang="en-US" dirty="0"/>
          </a:p>
        </p:txBody>
      </p:sp>
      <p:pic>
        <p:nvPicPr>
          <p:cNvPr id="16386" name="Picture 2" descr="C:\Documents and Settings\Toshiba\Desktop\laptop 2\ \yellow\yellow-hot-peppers-17562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86106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الأناناس</a:t>
            </a:r>
            <a:endParaRPr lang="en-US" dirty="0"/>
          </a:p>
        </p:txBody>
      </p:sp>
      <p:pic>
        <p:nvPicPr>
          <p:cNvPr id="17410" name="Picture 2" descr="C:\Documents and Settings\Toshiba\Desktop\laptop 2\ \yellow\pineapple02-l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صفار البيض</a:t>
            </a:r>
            <a:endParaRPr lang="en-US" dirty="0"/>
          </a:p>
        </p:txBody>
      </p:sp>
      <p:pic>
        <p:nvPicPr>
          <p:cNvPr id="18434" name="Picture 2" descr="C:\Documents and Settings\Toshiba\Desktop\laptop 2\ \yellow\perfect20fried20eg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1"/>
            <a:ext cx="4267200" cy="5334000"/>
          </a:xfrm>
          <a:prstGeom prst="rect">
            <a:avLst/>
          </a:prstGeom>
          <a:noFill/>
        </p:spPr>
      </p:pic>
      <p:pic>
        <p:nvPicPr>
          <p:cNvPr id="18435" name="Picture 3" descr="C:\Documents and Settings\Toshiba\Desktop\laptop 2\ \yellow\egg-yolk-0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371600"/>
            <a:ext cx="42672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الصوص</a:t>
            </a:r>
            <a:endParaRPr lang="en-US" dirty="0"/>
          </a:p>
        </p:txBody>
      </p:sp>
      <p:pic>
        <p:nvPicPr>
          <p:cNvPr id="19458" name="Picture 2" descr="C:\Documents and Settings\Toshiba\Desktop\laptop 2\ \yellow\imgid1138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7630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فرخ البط</a:t>
            </a:r>
            <a:endParaRPr lang="en-US" dirty="0"/>
          </a:p>
        </p:txBody>
      </p:sp>
      <p:pic>
        <p:nvPicPr>
          <p:cNvPr id="20482" name="Picture 2" descr="C:\Documents and Settings\Toshiba\Desktop\laptop 2\ \yellow\gettyimages-7191962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Toshiba\Desktop\laptop 2\ \yellow\vckf4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621000" y="-13182600"/>
            <a:ext cx="46634400" cy="3291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السمكة</a:t>
            </a:r>
            <a:endParaRPr lang="en-US" dirty="0"/>
          </a:p>
        </p:txBody>
      </p:sp>
      <p:pic>
        <p:nvPicPr>
          <p:cNvPr id="21506" name="Picture 2" descr="C:\Documents and Settings\Toshiba\Desktop\laptop 2\ \yellow\4dda6e7ea77e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العصفور</a:t>
            </a:r>
            <a:endParaRPr lang="en-US" dirty="0"/>
          </a:p>
        </p:txBody>
      </p:sp>
      <p:pic>
        <p:nvPicPr>
          <p:cNvPr id="22530" name="Picture 2" descr="C:\Documents and Settings\Toshiba\Desktop\laptop 2\ \yellow\yellow-canari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333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الفراشة</a:t>
            </a:r>
            <a:endParaRPr lang="en-US" dirty="0"/>
          </a:p>
        </p:txBody>
      </p:sp>
      <p:pic>
        <p:nvPicPr>
          <p:cNvPr id="23554" name="Picture 2" descr="C:\Documents and Settings\Toshiba\Desktop\laptop 2\ \yellow\120517T1SAD2A0000101PIC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8534400" cy="5410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النحلة</a:t>
            </a:r>
            <a:endParaRPr lang="en-US" dirty="0"/>
          </a:p>
        </p:txBody>
      </p:sp>
      <p:pic>
        <p:nvPicPr>
          <p:cNvPr id="24578" name="Picture 2" descr="C:\Documents and Settings\Toshiba\Desktop\laptop 2\ \yellow\Vespula_maculifronsYellowJacketl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8534400" cy="5181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ar-JO" dirty="0" smtClean="0"/>
              <a:t>أوراق الشجر في فصل الخريف</a:t>
            </a:r>
            <a:endParaRPr lang="en-US" dirty="0"/>
          </a:p>
        </p:txBody>
      </p:sp>
      <p:pic>
        <p:nvPicPr>
          <p:cNvPr id="25602" name="Picture 2" descr="C:\Documents and Settings\Toshiba\Desktop\laptop 2\ \yellow\depositphotos_3793464-The-branches-of-the-map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447800"/>
            <a:ext cx="4191000" cy="5257800"/>
          </a:xfrm>
          <a:prstGeom prst="rect">
            <a:avLst/>
          </a:prstGeom>
          <a:noFill/>
        </p:spPr>
      </p:pic>
      <p:pic>
        <p:nvPicPr>
          <p:cNvPr id="25603" name="Picture 3" descr="C:\Documents and Settings\Toshiba\Desktop\laptop 2\ \yellow\Birch, Yellow, Leaves, Fal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0"/>
            <a:ext cx="42672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يوجد اللون الأصفر في قوس قزح</a:t>
            </a:r>
            <a:endParaRPr lang="en-US" dirty="0"/>
          </a:p>
        </p:txBody>
      </p:sp>
      <p:pic>
        <p:nvPicPr>
          <p:cNvPr id="27650" name="Picture 2" descr="C:\Documents and Settings\Toshiba\Desktop\laptop 2\ \yellow\rainbow-948520_960_72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6868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الشمس</a:t>
            </a:r>
            <a:endParaRPr lang="en-US" dirty="0"/>
          </a:p>
        </p:txBody>
      </p:sp>
      <p:pic>
        <p:nvPicPr>
          <p:cNvPr id="5122" name="Picture 2" descr="C:\Documents and Settings\Toshiba\Desktop\laptop 2\ \yellow\Preschool-sun-them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763000" cy="5562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الأزهار</a:t>
            </a:r>
            <a:endParaRPr lang="en-US" dirty="0"/>
          </a:p>
        </p:txBody>
      </p:sp>
      <p:pic>
        <p:nvPicPr>
          <p:cNvPr id="6146" name="Picture 2" descr="C:\Documents and Settings\Toshiba\Desktop\laptop 2\ \yellow\5843445-Traditional_yellow_flowers_for_Tet-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371600"/>
            <a:ext cx="4191000" cy="5334000"/>
          </a:xfrm>
          <a:prstGeom prst="rect">
            <a:avLst/>
          </a:prstGeom>
          <a:noFill/>
        </p:spPr>
      </p:pic>
      <p:pic>
        <p:nvPicPr>
          <p:cNvPr id="6147" name="Picture 3" descr="C:\Documents and Settings\Toshiba\Desktop\laptop 2\ \yellow\spring-yellow-flowers-7323-7607-hd-wallpaper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71600"/>
            <a:ext cx="4267200" cy="533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زهرة عباد الشمس (دوار الشمس)</a:t>
            </a:r>
            <a:endParaRPr lang="en-US" dirty="0"/>
          </a:p>
        </p:txBody>
      </p:sp>
      <p:pic>
        <p:nvPicPr>
          <p:cNvPr id="7170" name="Picture 2" descr="C:\Documents and Settings\Toshiba\Desktop\laptop 2\ \yellow\hq-wallpapers_ru_nature_53053_192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Toshiba\Desktop\laptop 2\ \yellow\SunflowerPla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الموز</a:t>
            </a:r>
            <a:endParaRPr lang="en-US" dirty="0"/>
          </a:p>
        </p:txBody>
      </p:sp>
      <p:pic>
        <p:nvPicPr>
          <p:cNvPr id="9218" name="Picture 2" descr="C:\Documents and Settings\Toshiba\Desktop\laptop 2\ \yellow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الليمون</a:t>
            </a:r>
            <a:endParaRPr lang="en-US" dirty="0"/>
          </a:p>
        </p:txBody>
      </p:sp>
      <p:pic>
        <p:nvPicPr>
          <p:cNvPr id="10242" name="Picture 2" descr="C:\Documents and Settings\Toshiba\Desktop\laptop 2\ \yellow\12116228953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333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42</Words>
  <Application>Microsoft Office PowerPoint</Application>
  <PresentationFormat>On-screen Show (4:3)</PresentationFormat>
  <Paragraphs>22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اللون الأصفر</vt:lpstr>
      <vt:lpstr>PowerPoint Presentation</vt:lpstr>
      <vt:lpstr>يوجد اللون الأصفر في قوس قزح</vt:lpstr>
      <vt:lpstr>الشمس</vt:lpstr>
      <vt:lpstr>الأزهار</vt:lpstr>
      <vt:lpstr>زهرة عباد الشمس (دوار الشمس)</vt:lpstr>
      <vt:lpstr>PowerPoint Presentation</vt:lpstr>
      <vt:lpstr>الموز</vt:lpstr>
      <vt:lpstr>الليمون</vt:lpstr>
      <vt:lpstr>الذرة</vt:lpstr>
      <vt:lpstr>الجوافة</vt:lpstr>
      <vt:lpstr>الإجاص</vt:lpstr>
      <vt:lpstr>التفاح</vt:lpstr>
      <vt:lpstr>الفلفل الحلو</vt:lpstr>
      <vt:lpstr>الفلفل الحار</vt:lpstr>
      <vt:lpstr>الأناناس</vt:lpstr>
      <vt:lpstr>صفار البيض</vt:lpstr>
      <vt:lpstr>الصوص</vt:lpstr>
      <vt:lpstr>فرخ البط</vt:lpstr>
      <vt:lpstr>السمكة</vt:lpstr>
      <vt:lpstr>العصفور</vt:lpstr>
      <vt:lpstr>الفراشة</vt:lpstr>
      <vt:lpstr>النحلة</vt:lpstr>
      <vt:lpstr>أوراق الشجر في فصل الخريف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اللون الأصفر</dc:title>
  <dc:creator>Toshiba</dc:creator>
  <cp:lastModifiedBy>THINK PAD</cp:lastModifiedBy>
  <cp:revision>5</cp:revision>
  <dcterms:created xsi:type="dcterms:W3CDTF">2016-08-19T21:26:13Z</dcterms:created>
  <dcterms:modified xsi:type="dcterms:W3CDTF">2020-08-26T14:20:10Z</dcterms:modified>
</cp:coreProperties>
</file>