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3DA3-08A9-4EAB-9258-4434BED5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1AFA6-2FA4-4954-9CFF-021CD09D2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B3DE-342F-4203-82AA-C66E1CA2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C4DE-F73A-40A9-8C2A-70E1426E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56BC-572D-40F1-8998-9C556CD9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7D99-0277-4397-95F8-A15AFB6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0BC61-07DD-4835-B921-0C4A1EA4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6237-20A6-482F-9A33-000F6AE7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AFC-17B0-42E0-BC3C-FE04C97A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10DF-B123-4EC2-9898-93BD741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937D3-FCDE-4BC9-BFC2-51D64B66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2DA7-B63C-4482-9E5B-E5CE1EFC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FCCE-561D-407E-AE51-F53996A5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4675-0DB3-4227-B88B-A4C77BC5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4C1E-47DC-4749-9087-86CA626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7344-20CB-424C-AB55-62D86E75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DAF0-C0AA-4DD0-B7F3-AE13CAC1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2336-1D32-4819-AB1D-B0F7ABE5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3B6-16E8-4EA6-8B2F-71CEC82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12FF-D8F3-4A77-B6FB-FC2B7BE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6D25-5E20-4F9D-A954-86E92F0B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E6DA-7F7C-420F-8E9E-C44D2101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D57F-0883-478F-A2EC-1BF207D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549F-CB37-4E02-BD32-86947E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80CC-3B41-4B46-BF3D-63920FEC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ABE-E0B4-44C8-981A-9CA6336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9833-0A38-4747-B7EC-A1461F4C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A1FCB-5EB5-49E9-B7CD-415DD336B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8EA7-C9CE-4741-910D-D5F94B96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9EE2A-98A0-409A-B4F3-4DB7342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4D2D-729E-42B5-80B9-9BAEA500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B2E2-23E9-4DF2-A155-7DBA726E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F563-3AB1-4016-9276-0180A83E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51D4D-1941-4D75-A225-EBB09D7C1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FCDF-D04F-49AA-AAFE-19E2C778D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32E9-2C33-4C75-A77D-B480C0EE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C1A83-638A-4439-A632-FC7C7529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11FD9-E252-44F4-876D-3FE845F3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B3BF9-6CFF-4411-932B-286834F2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4247-7437-4177-BC57-9CB18A06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7B2C-B433-46ED-AB5B-E46B5FA5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2EF97-9CF5-4647-B4C5-4C22DE94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C0F2-1D79-4FC4-8F1F-768A1CA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C67C3-E817-4992-9CFD-F8793650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72B69-32C0-4FED-9C73-822DA955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EE6A-5674-42BF-800E-0307A60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CBD3-60BD-4471-82CE-891E31D4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CFCE-580E-4153-80A6-778A438D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6FCC5-2865-4DF1-9F5F-76A1EF49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1C530-8A53-43A6-BCED-5DB5273D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06DFC-C4AA-4130-A601-6316679E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B85F-2D80-47D4-AC61-9454B373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3A4-C2C6-46E6-BCC4-C2FA3579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03235-12CB-4E71-80BE-957F5D815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7B57E-B14B-407A-BCED-04E2CA69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8E1D-2563-4FDF-886D-9066B451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D333-85C3-4688-94B2-0BE58D08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CE18-6514-4CE9-B2C3-1CB67D3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7F9EA-65A0-42C5-A02B-40F3F015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D3C4-91C8-4283-941E-8A5BE0DB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0069-7840-41C4-8A89-72F6DAB0F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755E-C758-4A25-B1E7-199A69490FD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C61C-7BA0-4590-B861-992B147F5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5E16-0675-4D8B-B0DA-41CC2300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1500" dirty="0">
                <a:solidFill>
                  <a:srgbClr val="0070C0"/>
                </a:solidFill>
              </a:rPr>
              <a:t>الرقمين 1 و 2</a:t>
            </a:r>
            <a:r>
              <a:rPr lang="ar-JO" sz="9600" dirty="0">
                <a:solidFill>
                  <a:srgbClr val="0070C0"/>
                </a:solidFill>
              </a:rPr>
              <a:t>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2F80-5BD0-4E46-AA2F-6E16E2E7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0983" cy="256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CA9C7-A617-4AB7-A4E2-708BBAC1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4867275"/>
            <a:ext cx="2305050" cy="1990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19A19-1721-4519-B57C-4DC7FAD9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1" y="0"/>
            <a:ext cx="2915479" cy="2332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F4BF4-9117-414A-9120-36675B868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76617"/>
            <a:ext cx="3550930" cy="1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CAB14-45E9-4AAD-B786-E2FDA274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36" y="0"/>
            <a:ext cx="2558464" cy="2385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1BCF3-34E3-41D6-A61F-8C5BFC3C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2701"/>
            <a:ext cx="3339548" cy="2425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1E14C-7195-487E-915E-2885D9774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536" y="4366118"/>
            <a:ext cx="2558464" cy="255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CF9E7-9708-46B9-86C3-69EBEB90C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48619"/>
            <a:ext cx="2480921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EE36D-2998-4420-97F7-8F56D816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721" y="-1"/>
            <a:ext cx="2491409" cy="2491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13A04-94BD-4DC1-8A31-2427CB1C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7183" cy="2637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F98B3-B042-4106-A861-9611E1801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6557"/>
            <a:ext cx="3663100" cy="194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964A1-8E48-4DAA-9942-337189D4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4817" y="4147140"/>
            <a:ext cx="2646242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E2457-A99C-4AA5-9AA1-103B230F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79" y="221352"/>
            <a:ext cx="5287617" cy="3852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D806A-CAE6-4FD3-8366-A0C24E27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7" y="212249"/>
            <a:ext cx="2537583" cy="41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03C9-948F-4922-88B5-CBAE2AF3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57" y="689903"/>
            <a:ext cx="6994353" cy="28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7497B-BF76-43FB-8C28-7813B436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96" y="316001"/>
            <a:ext cx="4131365" cy="41313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346BB9-DBDB-47A0-B76A-1166DA9F837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442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20F72-DE3A-45D5-A956-C83367B5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01"/>
          <a:stretch/>
        </p:blipFill>
        <p:spPr>
          <a:xfrm>
            <a:off x="2775606" y="243391"/>
            <a:ext cx="6421403" cy="39546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06CECE-EFC1-4464-8F12-0F02596116FC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0374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731C7-1014-4CA2-AAE1-B202DFB4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48" y="0"/>
            <a:ext cx="4714461" cy="4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5C4B7-6224-40AD-84DC-BC2A34D2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8" y="387419"/>
            <a:ext cx="5688082" cy="42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9DEF2-CC59-4FB8-A060-4B9BEF7A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8" y="0"/>
            <a:ext cx="1656523" cy="2226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B45F3-15F9-4F47-A601-8A2C22E7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0" y="4088297"/>
            <a:ext cx="2769703" cy="2769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AF1D0-F3EC-4219-A08B-6C72A135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296" y="4623081"/>
            <a:ext cx="2769704" cy="223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171E5-8C9F-4B79-80B5-18E1F40CE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69" y="124075"/>
            <a:ext cx="1656523" cy="1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2021-09-05T15:44:55Z</dcterms:created>
  <dcterms:modified xsi:type="dcterms:W3CDTF">2021-09-05T16:08:10Z</dcterms:modified>
</cp:coreProperties>
</file>