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73" r:id="rId3"/>
    <p:sldId id="309" r:id="rId4"/>
    <p:sldId id="294" r:id="rId5"/>
    <p:sldId id="299" r:id="rId6"/>
    <p:sldId id="310" r:id="rId7"/>
    <p:sldId id="304" r:id="rId8"/>
    <p:sldId id="307" r:id="rId9"/>
    <p:sldId id="301" r:id="rId10"/>
    <p:sldId id="302" r:id="rId11"/>
    <p:sldId id="312" r:id="rId12"/>
    <p:sldId id="297" r:id="rId13"/>
    <p:sldId id="296" r:id="rId14"/>
    <p:sldId id="298" r:id="rId15"/>
    <p:sldId id="295" r:id="rId16"/>
    <p:sldId id="300" r:id="rId17"/>
    <p:sldId id="311" r:id="rId18"/>
    <p:sldId id="303" r:id="rId19"/>
    <p:sldId id="30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9/16/2023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ب  بـ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88890" y="504066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يـت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C4EDB-DBDD-42DF-96CE-43A1CD7A3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440" y="194220"/>
            <a:ext cx="5189272" cy="459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الـون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288A59-4041-4506-8D86-181326F4A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514" y="139064"/>
            <a:ext cx="4876343" cy="48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4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ا</a:t>
            </a:r>
            <a:r>
              <a:rPr lang="ar-JO" sz="15000" dirty="0">
                <a:solidFill>
                  <a:srgbClr val="C00000"/>
                </a:solidFill>
              </a:rPr>
              <a:t>ب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11B40B-2D9E-4ECC-851F-DEA8E64A0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143867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سـتـان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7625AC-7960-4F5C-B9D8-533CA73FC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13" y="260883"/>
            <a:ext cx="7527527" cy="4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وق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481E5D-2F4B-4ED6-B65F-F94DC7045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594" y="1048473"/>
            <a:ext cx="9214459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60" y="5153188"/>
            <a:ext cx="6182949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بـبـ</a:t>
            </a:r>
            <a:r>
              <a:rPr lang="ar-JO" sz="15000" dirty="0">
                <a:solidFill>
                  <a:schemeClr val="tx1"/>
                </a:solidFill>
              </a:rPr>
              <a:t>غـاء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D98B56-42BA-47F1-887E-AFDE0C33C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424" y="138835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طـريـق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D88D2D-EC6C-43DF-832F-E273C459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370" y="142603"/>
            <a:ext cx="7302907" cy="48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طـة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BCC9F5-B135-4927-B2A2-E55EAE8DF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780" y="143867"/>
            <a:ext cx="7082088" cy="472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حـر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636552-9AF3-4BD5-9FF5-D281A5A12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394" y="143867"/>
            <a:ext cx="8539212" cy="46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حـيـرة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622029-1ECD-4C14-9AAE-D822A17FC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667" y="78271"/>
            <a:ext cx="8766313" cy="49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</a:t>
            </a:r>
            <a:r>
              <a:rPr kumimoji="0" lang="ar-JO" sz="14400" b="0" i="0" u="none" strike="noStrike" kern="0" cap="none" spc="0" normalizeH="0" baseline="0" noProof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بحرف الباء 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نـت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1DCACD-56FC-4BCF-B5F7-2F3E97FF7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573" y="0"/>
            <a:ext cx="3342501" cy="464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طـيـخ</a:t>
            </a:r>
            <a:r>
              <a:rPr lang="ar-JO" sz="15000" dirty="0">
                <a:solidFill>
                  <a:srgbClr val="C00000"/>
                </a:solidFill>
              </a:rPr>
              <a:t> 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BD5284-4F7F-4074-84AB-97C986591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269" y="296205"/>
            <a:ext cx="7479110" cy="456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رتـقـال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A0A53-10B3-45C3-9BFE-848CE6648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341534"/>
            <a:ext cx="6695618" cy="429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نـدورة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D3CC8B-3FB4-4AEC-BE34-3BD30400E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806" y="78925"/>
            <a:ext cx="7669230" cy="499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4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يـض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053B7-F2DA-4691-B84F-93692DB23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514" y="79262"/>
            <a:ext cx="7526425" cy="507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40E5F-2BE1-44CE-9E8C-3EE97C67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5AC18F-FAF7-4604-9977-D27BA331F149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طاطا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08B0C7-420F-484D-A53A-E8DBEC59D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767" y="376940"/>
            <a:ext cx="8376159" cy="41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صـل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7A27AC-F2A0-4C22-B0CE-211FE3159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619" y="303557"/>
            <a:ext cx="5738755" cy="412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23</Words>
  <Application>Microsoft Office PowerPoint</Application>
  <PresentationFormat>Widescreen</PresentationFormat>
  <Paragraphs>19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J.Ennab</cp:lastModifiedBy>
  <cp:revision>15</cp:revision>
  <dcterms:created xsi:type="dcterms:W3CDTF">2020-07-01T19:07:01Z</dcterms:created>
  <dcterms:modified xsi:type="dcterms:W3CDTF">2023-09-16T10:52:35Z</dcterms:modified>
</cp:coreProperties>
</file>