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8" r:id="rId4"/>
    <p:sldId id="280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1E5"/>
    <a:srgbClr val="85BD33"/>
    <a:srgbClr val="25B7BC"/>
    <a:srgbClr val="00A8E7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4338918"/>
            <a:ext cx="2004327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</a:t>
            </a:r>
            <a:r>
              <a:rPr lang="en-GB" dirty="0"/>
              <a:t> banana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Countable Nouns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DED0D-2FEA-4C61-84FF-BCCC22BCC7B6}"/>
              </a:ext>
            </a:extLst>
          </p:cNvPr>
          <p:cNvSpPr/>
          <p:nvPr/>
        </p:nvSpPr>
        <p:spPr>
          <a:xfrm>
            <a:off x="3176625" y="4338918"/>
            <a:ext cx="2004327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 </a:t>
            </a:r>
            <a:r>
              <a:rPr lang="en-GB" dirty="0"/>
              <a:t>orange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18862-BC91-4E81-9B36-CAEBAA3F6802}"/>
              </a:ext>
            </a:extLst>
          </p:cNvPr>
          <p:cNvSpPr/>
          <p:nvPr/>
        </p:nvSpPr>
        <p:spPr>
          <a:xfrm>
            <a:off x="5570291" y="4330635"/>
            <a:ext cx="2818059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</a:t>
            </a:r>
            <a:r>
              <a:rPr lang="en-GB" dirty="0"/>
              <a:t>bananas/orange</a:t>
            </a:r>
            <a:r>
              <a:rPr lang="en-GB" b="1" dirty="0"/>
              <a:t>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1B22D-57E6-4A06-9125-95890AEC2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27" y="1680838"/>
            <a:ext cx="1255927" cy="2202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D782C-1095-4AE9-AF77-C839E7CFF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" y="4929709"/>
            <a:ext cx="1093759" cy="950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C856D7-0292-492D-8AB5-BBE7132CB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96" y="4929709"/>
            <a:ext cx="1042183" cy="10528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D46A30-A3A5-41D7-BD1B-B87BA4F6424C}"/>
              </a:ext>
            </a:extLst>
          </p:cNvPr>
          <p:cNvGrpSpPr/>
          <p:nvPr/>
        </p:nvGrpSpPr>
        <p:grpSpPr>
          <a:xfrm>
            <a:off x="5719654" y="4993102"/>
            <a:ext cx="2280525" cy="1140773"/>
            <a:chOff x="5719654" y="4993102"/>
            <a:chExt cx="2280525" cy="11407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0EB8B4-B633-474E-AC6B-8DA81F3D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86" y="5175834"/>
              <a:ext cx="790193" cy="7982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10224B-3524-4A5A-84A6-14E14FCC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10" y="4993102"/>
              <a:ext cx="1093759" cy="9509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F212E2-8263-4B8F-9641-4FDA4A09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8223">
              <a:off x="5719654" y="4995535"/>
              <a:ext cx="1088162" cy="9460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DDE626-0F78-46D6-8598-B6C760F7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497" y="5335618"/>
              <a:ext cx="790193" cy="79825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0F6F2-FF9C-41FE-BC14-15D71C18B424}"/>
              </a:ext>
            </a:extLst>
          </p:cNvPr>
          <p:cNvGrpSpPr/>
          <p:nvPr/>
        </p:nvGrpSpPr>
        <p:grpSpPr>
          <a:xfrm>
            <a:off x="2127435" y="1432505"/>
            <a:ext cx="2579044" cy="1224793"/>
            <a:chOff x="2127435" y="1432505"/>
            <a:chExt cx="2579044" cy="1224793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6EA4C42F-79E4-4CCC-979D-417089241C38}"/>
                </a:ext>
              </a:extLst>
            </p:cNvPr>
            <p:cNvSpPr/>
            <p:nvPr/>
          </p:nvSpPr>
          <p:spPr>
            <a:xfrm>
              <a:off x="2127435" y="1432505"/>
              <a:ext cx="2579044" cy="1224793"/>
            </a:xfrm>
            <a:prstGeom prst="wedgeEllipseCallout">
              <a:avLst>
                <a:gd name="adj1" fmla="val 66435"/>
                <a:gd name="adj2" fmla="val 6336"/>
              </a:avLst>
            </a:prstGeom>
            <a:solidFill>
              <a:schemeClr val="bg1"/>
            </a:solidFill>
            <a:ln w="28575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0569" y="1767902"/>
              <a:ext cx="2272776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These are nouns </a:t>
              </a:r>
              <a:br>
                <a:rPr lang="en-GB" dirty="0"/>
              </a:br>
              <a:r>
                <a:rPr lang="en-GB" dirty="0"/>
                <a:t>we </a:t>
              </a:r>
              <a:r>
                <a:rPr lang="en-GB" b="1" dirty="0"/>
                <a:t>can</a:t>
              </a:r>
              <a:r>
                <a:rPr lang="en-GB" dirty="0"/>
                <a:t> count.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A791-E950-4A17-976B-21F689DD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Uncountable Nouns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E61C2-2B77-4B29-8177-154936443240}"/>
              </a:ext>
            </a:extLst>
          </p:cNvPr>
          <p:cNvGrpSpPr/>
          <p:nvPr/>
        </p:nvGrpSpPr>
        <p:grpSpPr>
          <a:xfrm>
            <a:off x="1946246" y="1711354"/>
            <a:ext cx="3162649" cy="1224793"/>
            <a:chOff x="1946246" y="1711354"/>
            <a:chExt cx="3162649" cy="1224793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98C89CBB-D8EC-4DAF-91B6-F4BA501DCC79}"/>
                </a:ext>
              </a:extLst>
            </p:cNvPr>
            <p:cNvSpPr/>
            <p:nvPr/>
          </p:nvSpPr>
          <p:spPr>
            <a:xfrm>
              <a:off x="1946246" y="1711354"/>
              <a:ext cx="3162649" cy="1224793"/>
            </a:xfrm>
            <a:prstGeom prst="wedgeEllipseCallout">
              <a:avLst>
                <a:gd name="adj1" fmla="val 68822"/>
                <a:gd name="adj2" fmla="val -9417"/>
              </a:avLst>
            </a:prstGeom>
            <a:solidFill>
              <a:schemeClr val="bg1"/>
            </a:solidFill>
            <a:ln w="28575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D28E11-70ED-4618-AD78-38E6FA669BC9}"/>
                </a:ext>
              </a:extLst>
            </p:cNvPr>
            <p:cNvSpPr txBox="1"/>
            <p:nvPr/>
          </p:nvSpPr>
          <p:spPr>
            <a:xfrm>
              <a:off x="2249996" y="1981138"/>
              <a:ext cx="24767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These are nouns </a:t>
              </a:r>
              <a:br>
                <a:rPr lang="en-GB" dirty="0"/>
              </a:br>
              <a:r>
                <a:rPr lang="en-GB" dirty="0"/>
                <a:t>we </a:t>
              </a:r>
              <a:r>
                <a:rPr lang="en-GB" b="1" dirty="0"/>
                <a:t>can’t</a:t>
              </a:r>
              <a:r>
                <a:rPr lang="en-GB" dirty="0"/>
                <a:t> count.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B23DB7-6EBC-4442-9AA2-2178BB5EF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5" y="4645944"/>
            <a:ext cx="1015942" cy="1563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DD6683-4CC4-4750-827D-FA232A1A15ED}"/>
              </a:ext>
            </a:extLst>
          </p:cNvPr>
          <p:cNvSpPr/>
          <p:nvPr/>
        </p:nvSpPr>
        <p:spPr>
          <a:xfrm>
            <a:off x="3488364" y="3799886"/>
            <a:ext cx="1748463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</a:t>
            </a:r>
            <a:r>
              <a:rPr lang="en-GB" dirty="0"/>
              <a:t>water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BED4F-7114-4439-B6B4-9C429AAFF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59" y="1473201"/>
            <a:ext cx="1420124" cy="20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1ABD-563A-4880-A335-F5CFF1FE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Countable and Uncountable Nouns</a:t>
            </a: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34DCE-A4C2-4403-B687-6963FCDEA96E}"/>
              </a:ext>
            </a:extLst>
          </p:cNvPr>
          <p:cNvSpPr txBox="1"/>
          <p:nvPr/>
        </p:nvSpPr>
        <p:spPr>
          <a:xfrm>
            <a:off x="785897" y="1219228"/>
            <a:ext cx="7562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  <a:t>Click the food card to sort them into ‘Countable Nouns’ </a:t>
            </a:r>
            <a:b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</a:br>
            <a: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  <a:t>and ‘Uncountable Nouns’.</a:t>
            </a:r>
            <a:endParaRPr lang="en-AU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6A20B6-F6F4-4232-A9DE-BBDAF370B6ED}"/>
              </a:ext>
            </a:extLst>
          </p:cNvPr>
          <p:cNvSpPr/>
          <p:nvPr/>
        </p:nvSpPr>
        <p:spPr>
          <a:xfrm>
            <a:off x="6627302" y="1763986"/>
            <a:ext cx="3289235" cy="5769328"/>
          </a:xfrm>
          <a:prstGeom prst="roundRect">
            <a:avLst>
              <a:gd name="adj" fmla="val 7230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73BFC5B-DD0F-4122-B851-84F7CE78CEC9}"/>
              </a:ext>
            </a:extLst>
          </p:cNvPr>
          <p:cNvSpPr/>
          <p:nvPr/>
        </p:nvSpPr>
        <p:spPr>
          <a:xfrm>
            <a:off x="-822121" y="1763986"/>
            <a:ext cx="3289235" cy="5635103"/>
          </a:xfrm>
          <a:prstGeom prst="roundRect">
            <a:avLst>
              <a:gd name="adj" fmla="val 6975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8B33C-8E4E-44D7-B79E-2CF463CB82E1}"/>
              </a:ext>
            </a:extLst>
          </p:cNvPr>
          <p:cNvSpPr txBox="1"/>
          <p:nvPr/>
        </p:nvSpPr>
        <p:spPr>
          <a:xfrm>
            <a:off x="442167" y="1799661"/>
            <a:ext cx="197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Countable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C88A8C-D476-45EB-A565-58868C3D2467}"/>
              </a:ext>
            </a:extLst>
          </p:cNvPr>
          <p:cNvSpPr txBox="1"/>
          <p:nvPr/>
        </p:nvSpPr>
        <p:spPr>
          <a:xfrm>
            <a:off x="6727970" y="1841856"/>
            <a:ext cx="23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Uncountable</a:t>
            </a:r>
          </a:p>
        </p:txBody>
      </p:sp>
      <p:grpSp>
        <p:nvGrpSpPr>
          <p:cNvPr id="11" name="milk">
            <a:extLst>
              <a:ext uri="{FF2B5EF4-FFF2-40B4-BE49-F238E27FC236}">
                <a16:creationId xmlns:a16="http://schemas.microsoft.com/office/drawing/2014/main" id="{5322C230-DC17-4448-A1E5-43289B924801}"/>
              </a:ext>
            </a:extLst>
          </p:cNvPr>
          <p:cNvGrpSpPr/>
          <p:nvPr/>
        </p:nvGrpSpPr>
        <p:grpSpPr>
          <a:xfrm>
            <a:off x="2618770" y="2010952"/>
            <a:ext cx="882210" cy="882210"/>
            <a:chOff x="2618770" y="2010952"/>
            <a:chExt cx="882210" cy="8822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D53CAA-CBB6-4080-92AC-E4962BE42B56}"/>
                </a:ext>
              </a:extLst>
            </p:cNvPr>
            <p:cNvSpPr/>
            <p:nvPr/>
          </p:nvSpPr>
          <p:spPr>
            <a:xfrm>
              <a:off x="2618770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milk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78EA12-0F30-47F2-9E5F-7D3A0877C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197" y="2094560"/>
              <a:ext cx="289661" cy="456641"/>
            </a:xfrm>
            <a:prstGeom prst="rect">
              <a:avLst/>
            </a:prstGeom>
          </p:spPr>
        </p:pic>
      </p:grpSp>
      <p:grpSp>
        <p:nvGrpSpPr>
          <p:cNvPr id="49" name="pasta">
            <a:extLst>
              <a:ext uri="{FF2B5EF4-FFF2-40B4-BE49-F238E27FC236}">
                <a16:creationId xmlns:a16="http://schemas.microsoft.com/office/drawing/2014/main" id="{DD4CF0A3-5C1C-419B-8D9F-E3DEDAF2C132}"/>
              </a:ext>
            </a:extLst>
          </p:cNvPr>
          <p:cNvGrpSpPr/>
          <p:nvPr/>
        </p:nvGrpSpPr>
        <p:grpSpPr>
          <a:xfrm>
            <a:off x="3609354" y="2010952"/>
            <a:ext cx="882210" cy="882210"/>
            <a:chOff x="3609354" y="2010952"/>
            <a:chExt cx="882210" cy="88221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61F1ACD-5C04-46A2-9193-AF4A18EC9A64}"/>
                </a:ext>
              </a:extLst>
            </p:cNvPr>
            <p:cNvSpPr/>
            <p:nvPr/>
          </p:nvSpPr>
          <p:spPr>
            <a:xfrm>
              <a:off x="3609354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pasta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739BB8-69C9-40D9-AE61-01DFAFDD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402" y="2108321"/>
              <a:ext cx="592128" cy="429120"/>
            </a:xfrm>
            <a:prstGeom prst="rect">
              <a:avLst/>
            </a:prstGeom>
          </p:spPr>
        </p:pic>
      </p:grpSp>
      <p:grpSp>
        <p:nvGrpSpPr>
          <p:cNvPr id="52" name="grapes">
            <a:extLst>
              <a:ext uri="{FF2B5EF4-FFF2-40B4-BE49-F238E27FC236}">
                <a16:creationId xmlns:a16="http://schemas.microsoft.com/office/drawing/2014/main" id="{8C40D384-CB39-443E-91D8-9CB3DBA63EF8}"/>
              </a:ext>
            </a:extLst>
          </p:cNvPr>
          <p:cNvGrpSpPr/>
          <p:nvPr/>
        </p:nvGrpSpPr>
        <p:grpSpPr>
          <a:xfrm>
            <a:off x="4599938" y="2010952"/>
            <a:ext cx="882210" cy="882210"/>
            <a:chOff x="4599938" y="2010952"/>
            <a:chExt cx="882210" cy="88221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3459BC3-8467-4184-B6A5-BAD93BB494B2}"/>
                </a:ext>
              </a:extLst>
            </p:cNvPr>
            <p:cNvSpPr/>
            <p:nvPr/>
          </p:nvSpPr>
          <p:spPr>
            <a:xfrm>
              <a:off x="4599938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grapes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8B08E68-0AD1-43AD-A922-EE3293AB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038" y="2112341"/>
              <a:ext cx="509025" cy="454769"/>
            </a:xfrm>
            <a:prstGeom prst="rect">
              <a:avLst/>
            </a:prstGeom>
          </p:spPr>
        </p:pic>
      </p:grpSp>
      <p:grpSp>
        <p:nvGrpSpPr>
          <p:cNvPr id="57" name="eggs">
            <a:extLst>
              <a:ext uri="{FF2B5EF4-FFF2-40B4-BE49-F238E27FC236}">
                <a16:creationId xmlns:a16="http://schemas.microsoft.com/office/drawing/2014/main" id="{A5EA3542-3385-4485-A299-0FA4F5FDD4F8}"/>
              </a:ext>
            </a:extLst>
          </p:cNvPr>
          <p:cNvGrpSpPr/>
          <p:nvPr/>
        </p:nvGrpSpPr>
        <p:grpSpPr>
          <a:xfrm>
            <a:off x="5590521" y="2010952"/>
            <a:ext cx="882210" cy="882210"/>
            <a:chOff x="5590521" y="2010952"/>
            <a:chExt cx="882210" cy="8822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DFD268-51BF-4549-B453-767799D19894}"/>
                </a:ext>
              </a:extLst>
            </p:cNvPr>
            <p:cNvSpPr/>
            <p:nvPr/>
          </p:nvSpPr>
          <p:spPr>
            <a:xfrm>
              <a:off x="5590521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eggs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79229D8-2B87-4F63-9600-D36AF387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00" y="2093029"/>
              <a:ext cx="476650" cy="459703"/>
            </a:xfrm>
            <a:prstGeom prst="rect">
              <a:avLst/>
            </a:prstGeom>
          </p:spPr>
        </p:pic>
      </p:grpSp>
      <p:grpSp>
        <p:nvGrpSpPr>
          <p:cNvPr id="60" name="banana">
            <a:extLst>
              <a:ext uri="{FF2B5EF4-FFF2-40B4-BE49-F238E27FC236}">
                <a16:creationId xmlns:a16="http://schemas.microsoft.com/office/drawing/2014/main" id="{D0C81DAD-D99A-4985-8973-61BFD6AA6384}"/>
              </a:ext>
            </a:extLst>
          </p:cNvPr>
          <p:cNvGrpSpPr/>
          <p:nvPr/>
        </p:nvGrpSpPr>
        <p:grpSpPr>
          <a:xfrm>
            <a:off x="2618770" y="2987895"/>
            <a:ext cx="882210" cy="882210"/>
            <a:chOff x="2618770" y="2987895"/>
            <a:chExt cx="882210" cy="88221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9519C5-CCF5-4AC5-9475-CA91E03876FF}"/>
                </a:ext>
              </a:extLst>
            </p:cNvPr>
            <p:cNvSpPr/>
            <p:nvPr/>
          </p:nvSpPr>
          <p:spPr>
            <a:xfrm>
              <a:off x="2618770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banana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20F37CB-ADC5-450A-894C-5F3F4877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883" y="3064649"/>
              <a:ext cx="535984" cy="465984"/>
            </a:xfrm>
            <a:prstGeom prst="rect">
              <a:avLst/>
            </a:prstGeom>
          </p:spPr>
        </p:pic>
      </p:grpSp>
      <p:grpSp>
        <p:nvGrpSpPr>
          <p:cNvPr id="63" name="onion">
            <a:extLst>
              <a:ext uri="{FF2B5EF4-FFF2-40B4-BE49-F238E27FC236}">
                <a16:creationId xmlns:a16="http://schemas.microsoft.com/office/drawing/2014/main" id="{CFF8164B-5335-458B-AE4F-5EB67AE550F3}"/>
              </a:ext>
            </a:extLst>
          </p:cNvPr>
          <p:cNvGrpSpPr/>
          <p:nvPr/>
        </p:nvGrpSpPr>
        <p:grpSpPr>
          <a:xfrm>
            <a:off x="3609354" y="2987895"/>
            <a:ext cx="882210" cy="882210"/>
            <a:chOff x="3609354" y="2987895"/>
            <a:chExt cx="882210" cy="88221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02CB543-B4D1-4532-8CD1-7870F7BAF90A}"/>
                </a:ext>
              </a:extLst>
            </p:cNvPr>
            <p:cNvSpPr/>
            <p:nvPr/>
          </p:nvSpPr>
          <p:spPr>
            <a:xfrm>
              <a:off x="3609354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onion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4E1B26E-F30C-4882-A562-68C7C421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11" y="3093354"/>
              <a:ext cx="428895" cy="437279"/>
            </a:xfrm>
            <a:prstGeom prst="rect">
              <a:avLst/>
            </a:prstGeom>
          </p:spPr>
        </p:pic>
      </p:grpSp>
      <p:grpSp>
        <p:nvGrpSpPr>
          <p:cNvPr id="66" name="orange">
            <a:extLst>
              <a:ext uri="{FF2B5EF4-FFF2-40B4-BE49-F238E27FC236}">
                <a16:creationId xmlns:a16="http://schemas.microsoft.com/office/drawing/2014/main" id="{D9AA9BD2-CFFF-4293-B8C5-4D732E398D57}"/>
              </a:ext>
            </a:extLst>
          </p:cNvPr>
          <p:cNvGrpSpPr/>
          <p:nvPr/>
        </p:nvGrpSpPr>
        <p:grpSpPr>
          <a:xfrm>
            <a:off x="4599938" y="2987895"/>
            <a:ext cx="882210" cy="882210"/>
            <a:chOff x="4599938" y="2987895"/>
            <a:chExt cx="882210" cy="8822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1EE3EB8-0682-4721-BDEC-08004299F268}"/>
                </a:ext>
              </a:extLst>
            </p:cNvPr>
            <p:cNvSpPr/>
            <p:nvPr/>
          </p:nvSpPr>
          <p:spPr>
            <a:xfrm>
              <a:off x="4599938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orange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370AB30-AABA-44A3-8E35-6771B353D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786" y="3093354"/>
              <a:ext cx="461277" cy="465984"/>
            </a:xfrm>
            <a:prstGeom prst="rect">
              <a:avLst/>
            </a:prstGeom>
          </p:spPr>
        </p:pic>
      </p:grpSp>
      <p:grpSp>
        <p:nvGrpSpPr>
          <p:cNvPr id="69" name="bread">
            <a:extLst>
              <a:ext uri="{FF2B5EF4-FFF2-40B4-BE49-F238E27FC236}">
                <a16:creationId xmlns:a16="http://schemas.microsoft.com/office/drawing/2014/main" id="{C5C2C4DD-E8C7-4916-8754-29C8DBCCD83E}"/>
              </a:ext>
            </a:extLst>
          </p:cNvPr>
          <p:cNvGrpSpPr/>
          <p:nvPr/>
        </p:nvGrpSpPr>
        <p:grpSpPr>
          <a:xfrm>
            <a:off x="5590521" y="2987895"/>
            <a:ext cx="882210" cy="882210"/>
            <a:chOff x="5590521" y="2987895"/>
            <a:chExt cx="882210" cy="88221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2FE2D58-BBA9-49E3-915D-0C8F68CBF8F8}"/>
                </a:ext>
              </a:extLst>
            </p:cNvPr>
            <p:cNvSpPr/>
            <p:nvPr/>
          </p:nvSpPr>
          <p:spPr>
            <a:xfrm>
              <a:off x="5590521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bread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D7E8A04-C6E5-458F-BB3A-EA9CBCE8A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70" y="3111319"/>
              <a:ext cx="798047" cy="430053"/>
            </a:xfrm>
            <a:prstGeom prst="rect">
              <a:avLst/>
            </a:prstGeom>
          </p:spPr>
        </p:pic>
      </p:grpSp>
      <p:grpSp>
        <p:nvGrpSpPr>
          <p:cNvPr id="72" name="butter">
            <a:extLst>
              <a:ext uri="{FF2B5EF4-FFF2-40B4-BE49-F238E27FC236}">
                <a16:creationId xmlns:a16="http://schemas.microsoft.com/office/drawing/2014/main" id="{F7E36366-255F-4C97-8185-4E9D8F5EDC03}"/>
              </a:ext>
            </a:extLst>
          </p:cNvPr>
          <p:cNvGrpSpPr/>
          <p:nvPr/>
        </p:nvGrpSpPr>
        <p:grpSpPr>
          <a:xfrm>
            <a:off x="2618770" y="3964838"/>
            <a:ext cx="882210" cy="882210"/>
            <a:chOff x="2618770" y="3964838"/>
            <a:chExt cx="882210" cy="8822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E76A5A1-0A46-4EAD-B526-4B2FD93C87A3}"/>
                </a:ext>
              </a:extLst>
            </p:cNvPr>
            <p:cNvSpPr/>
            <p:nvPr/>
          </p:nvSpPr>
          <p:spPr>
            <a:xfrm>
              <a:off x="2618770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butter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ABD4666-28E2-49D1-9143-29386867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275" y="4078216"/>
              <a:ext cx="701309" cy="418284"/>
            </a:xfrm>
            <a:prstGeom prst="rect">
              <a:avLst/>
            </a:prstGeom>
          </p:spPr>
        </p:pic>
      </p:grpSp>
      <p:grpSp>
        <p:nvGrpSpPr>
          <p:cNvPr id="75" name="tomato">
            <a:extLst>
              <a:ext uri="{FF2B5EF4-FFF2-40B4-BE49-F238E27FC236}">
                <a16:creationId xmlns:a16="http://schemas.microsoft.com/office/drawing/2014/main" id="{FF2FE2DE-EB00-45EC-A2AD-8AB77867378A}"/>
              </a:ext>
            </a:extLst>
          </p:cNvPr>
          <p:cNvGrpSpPr/>
          <p:nvPr/>
        </p:nvGrpSpPr>
        <p:grpSpPr>
          <a:xfrm>
            <a:off x="3609354" y="3964838"/>
            <a:ext cx="882210" cy="882210"/>
            <a:chOff x="3609354" y="3964838"/>
            <a:chExt cx="882210" cy="88221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58697C6-D5A4-448A-83C6-92F949F25326}"/>
                </a:ext>
              </a:extLst>
            </p:cNvPr>
            <p:cNvSpPr/>
            <p:nvPr/>
          </p:nvSpPr>
          <p:spPr>
            <a:xfrm>
              <a:off x="3609354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tomato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2092625-1D0E-4C26-BA82-8824F751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03" y="4045885"/>
              <a:ext cx="589510" cy="522387"/>
            </a:xfrm>
            <a:prstGeom prst="rect">
              <a:avLst/>
            </a:prstGeom>
          </p:spPr>
        </p:pic>
      </p:grpSp>
      <p:grpSp>
        <p:nvGrpSpPr>
          <p:cNvPr id="78" name="cucumber">
            <a:extLst>
              <a:ext uri="{FF2B5EF4-FFF2-40B4-BE49-F238E27FC236}">
                <a16:creationId xmlns:a16="http://schemas.microsoft.com/office/drawing/2014/main" id="{F62E9F02-5DB3-4FB8-909C-D1F6510D197A}"/>
              </a:ext>
            </a:extLst>
          </p:cNvPr>
          <p:cNvGrpSpPr/>
          <p:nvPr/>
        </p:nvGrpSpPr>
        <p:grpSpPr>
          <a:xfrm>
            <a:off x="4599938" y="3964838"/>
            <a:ext cx="882210" cy="882210"/>
            <a:chOff x="4599938" y="3964838"/>
            <a:chExt cx="882210" cy="88221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F5975AA-1D24-4D8A-855D-2C23C1CA6463}"/>
                </a:ext>
              </a:extLst>
            </p:cNvPr>
            <p:cNvSpPr/>
            <p:nvPr/>
          </p:nvSpPr>
          <p:spPr>
            <a:xfrm>
              <a:off x="4599938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100" dirty="0">
                  <a:solidFill>
                    <a:schemeClr val="tx1"/>
                  </a:solidFill>
                </a:rPr>
                <a:t>cucumber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D259343-F4DF-4CE6-B7FA-E68C9F9A8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73" y="4045468"/>
              <a:ext cx="759513" cy="523220"/>
            </a:xfrm>
            <a:prstGeom prst="rect">
              <a:avLst/>
            </a:prstGeom>
          </p:spPr>
        </p:pic>
      </p:grpSp>
      <p:grpSp>
        <p:nvGrpSpPr>
          <p:cNvPr id="81" name="sugar">
            <a:extLst>
              <a:ext uri="{FF2B5EF4-FFF2-40B4-BE49-F238E27FC236}">
                <a16:creationId xmlns:a16="http://schemas.microsoft.com/office/drawing/2014/main" id="{E33BAC45-089C-4749-BE54-5A1670FCF3DF}"/>
              </a:ext>
            </a:extLst>
          </p:cNvPr>
          <p:cNvGrpSpPr/>
          <p:nvPr/>
        </p:nvGrpSpPr>
        <p:grpSpPr>
          <a:xfrm>
            <a:off x="5590521" y="3964838"/>
            <a:ext cx="882210" cy="882210"/>
            <a:chOff x="5590521" y="3964838"/>
            <a:chExt cx="882210" cy="8822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02396AC-92ED-419E-B306-8626DFAA2E3C}"/>
                </a:ext>
              </a:extLst>
            </p:cNvPr>
            <p:cNvSpPr/>
            <p:nvPr/>
          </p:nvSpPr>
          <p:spPr>
            <a:xfrm>
              <a:off x="5590521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sugar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F192DF1-2625-4B7E-AF84-D59C21509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306" y="4045468"/>
              <a:ext cx="314547" cy="474677"/>
            </a:xfrm>
            <a:prstGeom prst="rect">
              <a:avLst/>
            </a:prstGeom>
          </p:spPr>
        </p:pic>
      </p:grpSp>
      <p:grpSp>
        <p:nvGrpSpPr>
          <p:cNvPr id="84" name="carrot">
            <a:extLst>
              <a:ext uri="{FF2B5EF4-FFF2-40B4-BE49-F238E27FC236}">
                <a16:creationId xmlns:a16="http://schemas.microsoft.com/office/drawing/2014/main" id="{62C89E77-B553-4B20-ACE8-C7855B01CC4C}"/>
              </a:ext>
            </a:extLst>
          </p:cNvPr>
          <p:cNvGrpSpPr/>
          <p:nvPr/>
        </p:nvGrpSpPr>
        <p:grpSpPr>
          <a:xfrm>
            <a:off x="2599006" y="4941781"/>
            <a:ext cx="901974" cy="882210"/>
            <a:chOff x="2599006" y="4941781"/>
            <a:chExt cx="901974" cy="88221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3FCAED-1ADF-457F-BE80-691B53954178}"/>
                </a:ext>
              </a:extLst>
            </p:cNvPr>
            <p:cNvSpPr/>
            <p:nvPr/>
          </p:nvSpPr>
          <p:spPr>
            <a:xfrm>
              <a:off x="2618770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carrot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C8FCA78-B849-4C06-A356-50A6A34E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0666">
              <a:off x="2872085" y="4862601"/>
              <a:ext cx="329017" cy="875175"/>
            </a:xfrm>
            <a:prstGeom prst="rect">
              <a:avLst/>
            </a:prstGeom>
          </p:spPr>
        </p:pic>
      </p:grpSp>
      <p:grpSp>
        <p:nvGrpSpPr>
          <p:cNvPr id="87" name="coconut">
            <a:extLst>
              <a:ext uri="{FF2B5EF4-FFF2-40B4-BE49-F238E27FC236}">
                <a16:creationId xmlns:a16="http://schemas.microsoft.com/office/drawing/2014/main" id="{5F56DC51-3DA5-4F9C-A168-DC3B131E1EC3}"/>
              </a:ext>
            </a:extLst>
          </p:cNvPr>
          <p:cNvGrpSpPr/>
          <p:nvPr/>
        </p:nvGrpSpPr>
        <p:grpSpPr>
          <a:xfrm>
            <a:off x="3609354" y="4941781"/>
            <a:ext cx="882210" cy="882210"/>
            <a:chOff x="3609354" y="4941781"/>
            <a:chExt cx="882210" cy="88221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C0B626-8799-4784-A5A8-C39536A18B85}"/>
                </a:ext>
              </a:extLst>
            </p:cNvPr>
            <p:cNvSpPr/>
            <p:nvPr/>
          </p:nvSpPr>
          <p:spPr>
            <a:xfrm>
              <a:off x="3609354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coconut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049B27D-B94D-4FBC-96B5-FFC1E74D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192" y="4990263"/>
              <a:ext cx="452531" cy="526430"/>
            </a:xfrm>
            <a:prstGeom prst="rect">
              <a:avLst/>
            </a:prstGeom>
          </p:spPr>
        </p:pic>
      </p:grpSp>
      <p:grpSp>
        <p:nvGrpSpPr>
          <p:cNvPr id="90" name="water">
            <a:extLst>
              <a:ext uri="{FF2B5EF4-FFF2-40B4-BE49-F238E27FC236}">
                <a16:creationId xmlns:a16="http://schemas.microsoft.com/office/drawing/2014/main" id="{F9384047-AA5A-477A-BDD3-DBD708108E83}"/>
              </a:ext>
            </a:extLst>
          </p:cNvPr>
          <p:cNvGrpSpPr/>
          <p:nvPr/>
        </p:nvGrpSpPr>
        <p:grpSpPr>
          <a:xfrm>
            <a:off x="4599938" y="4941781"/>
            <a:ext cx="882210" cy="882210"/>
            <a:chOff x="4599938" y="4941781"/>
            <a:chExt cx="882210" cy="88221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6B4401-5177-4842-8BBA-ED824B2A148C}"/>
                </a:ext>
              </a:extLst>
            </p:cNvPr>
            <p:cNvSpPr/>
            <p:nvPr/>
          </p:nvSpPr>
          <p:spPr>
            <a:xfrm>
              <a:off x="4599938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water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85D4074-ABD9-47CE-87E4-C556035A4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82" y="5005359"/>
              <a:ext cx="304995" cy="469389"/>
            </a:xfrm>
            <a:prstGeom prst="rect">
              <a:avLst/>
            </a:prstGeom>
          </p:spPr>
        </p:pic>
      </p:grpSp>
      <p:grpSp>
        <p:nvGrpSpPr>
          <p:cNvPr id="93" name="rice">
            <a:extLst>
              <a:ext uri="{FF2B5EF4-FFF2-40B4-BE49-F238E27FC236}">
                <a16:creationId xmlns:a16="http://schemas.microsoft.com/office/drawing/2014/main" id="{E4563A2D-3904-40C6-A93A-4D85480163EB}"/>
              </a:ext>
            </a:extLst>
          </p:cNvPr>
          <p:cNvGrpSpPr/>
          <p:nvPr/>
        </p:nvGrpSpPr>
        <p:grpSpPr>
          <a:xfrm>
            <a:off x="5590521" y="4941781"/>
            <a:ext cx="882210" cy="882210"/>
            <a:chOff x="5590521" y="4941781"/>
            <a:chExt cx="882210" cy="88221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49AF8AA-4309-4EBD-9F2B-AEB4DB865315}"/>
                </a:ext>
              </a:extLst>
            </p:cNvPr>
            <p:cNvSpPr/>
            <p:nvPr/>
          </p:nvSpPr>
          <p:spPr>
            <a:xfrm>
              <a:off x="5590521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rice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D4DBE98-BF4A-47E0-A0DD-E5F98F719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244" y="5056698"/>
              <a:ext cx="687897" cy="418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0278 L 0.00764 -0.00278 C 0.01128 -0.00047 0.01458 0.00324 0.01858 0.0044 C 0.03594 0.01018 0.01805 0.0037 0.03055 0.00926 C 0.04271 0.01481 0.03212 0.00972 0.04062 0.01296 C 0.04236 0.01365 0.04427 0.01481 0.04601 0.01551 C 0.05035 0.01713 0.05486 0.01805 0.05885 0.02037 C 0.06042 0.02129 0.06198 0.02222 0.06354 0.02291 C 0.06562 0.02361 0.06788 0.02338 0.06996 0.02407 C 0.07205 0.02477 0.07413 0.02592 0.07639 0.02639 C 0.0809 0.02778 0.08854 0.02916 0.09375 0.03009 C 0.10278 0.03495 0.09358 0.03055 0.10486 0.03379 C 0.1217 0.03865 0.10069 0.03426 0.11771 0.0375 C 0.11944 0.03842 0.12118 0.03935 0.12309 0.04004 C 0.13125 0.04259 0.13212 0.04166 0.13958 0.0449 C 0.14219 0.04583 0.14444 0.04768 0.14705 0.04861 C 0.15 0.04953 0.15312 0.04907 0.15608 0.04977 C 0.1592 0.05046 0.16233 0.05162 0.16528 0.05231 C 0.16805 0.05278 0.17083 0.05301 0.17361 0.05347 C 0.18194 0.05486 0.18055 0.05463 0.18923 0.05578 C 0.19253 0.05625 0.19583 0.05671 0.1993 0.05717 C 0.20417 0.05787 0.20903 0.05926 0.21389 0.05949 L 0.22864 0.06088 L 0.24514 0.06203 C 0.24844 0.06227 0.25191 0.06296 0.25521 0.06319 C 0.26736 0.06389 0.27969 0.06412 0.29184 0.06458 L 0.36441 0.06319 C 0.36597 0.06319 0.36736 0.06227 0.36892 0.06203 C 0.3717 0.06157 0.37448 0.06134 0.37726 0.06088 C 0.37899 0.06041 0.3809 0.05972 0.38264 0.05949 C 0.41476 0.05509 0.37639 0.06134 0.40469 0.05717 C 0.40955 0.05648 0.41198 0.05555 0.41667 0.05463 C 0.42413 0.05301 0.42361 0.05347 0.43229 0.05231 C 0.43472 0.05139 0.43715 0.05092 0.43958 0.04977 C 0.44045 0.0493 0.44149 0.0493 0.44236 0.04861 C 0.44305 0.04791 0.44358 0.04699 0.44427 0.04606 L 0.44427 0.04606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5.55556E-7 0.00023 C 0.00069 0.00324 0.00104 0.00672 0.00243 0.00972 C 0.00365 0.01181 0.00556 0.01273 0.00712 0.01459 C 0.01146 0.01968 0.00781 0.0176 0.01354 0.01945 C 0.01892 0.025 0.01597 0.02199 0.02274 0.02801 C 0.02448 0.02963 0.02639 0.03125 0.02812 0.03287 C 0.03681 0.04144 0.03246 0.03935 0.0401 0.04144 C 0.0526 0.05162 0.03264 0.03588 0.05746 0.05255 C 0.07083 0.06135 0.05868 0.05394 0.07309 0.06111 C 0.08472 0.0669 0.07413 0.06273 0.08681 0.06852 C 0.09149 0.0706 0.09705 0.07107 0.10139 0.07454 C 0.10295 0.0757 0.10434 0.07732 0.1059 0.07824 C 0.10885 0.07986 0.11215 0.08056 0.1151 0.08195 C 0.11788 0.0831 0.12066 0.08426 0.12344 0.08565 C 0.15139 0.09885 0.13073 0.09097 0.15087 0.09653 C 0.1592 0.09885 0.16719 0.10301 0.17569 0.10394 C 0.17917 0.1044 0.18281 0.10463 0.18646 0.1051 C 0.19045 0.10579 0.19444 0.10695 0.19844 0.10764 C 0.20573 0.10857 0.21319 0.10903 0.22049 0.10996 C 0.22344 0.11042 0.22656 0.11065 0.22969 0.11135 C 0.25156 0.11551 0.22396 0.11227 0.25174 0.11482 C 0.25885 0.11736 0.2526 0.11551 0.26441 0.11736 C 0.28073 0.11991 0.25712 0.11736 0.28542 0.11991 L 0.36319 0.11852 C 0.36719 0.11852 0.37118 0.11806 0.37517 0.11736 C 0.37708 0.11713 0.38316 0.11435 0.38437 0.11366 C 0.40208 0.10417 0.38021 0.11574 0.39167 0.10996 C 0.39323 0.10926 0.39479 0.10834 0.39618 0.10764 C 0.39757 0.10672 0.39861 0.10579 0.39983 0.1051 C 0.40139 0.1044 0.40295 0.1044 0.40451 0.10394 C 0.40538 0.10301 0.40642 0.10232 0.40729 0.10139 C 0.40851 0.10023 0.40955 0.09885 0.41094 0.09769 C 0.41181 0.09722 0.41267 0.09699 0.41371 0.09653 C 0.41493 0.09491 0.41632 0.09352 0.41736 0.09167 C 0.42101 0.08565 0.42014 0.08565 0.42292 0.08056 L 0.4283 0.07084 C 0.42934 0.06922 0.43003 0.06736 0.43108 0.06597 C 0.43542 0.06019 0.43316 0.06366 0.4375 0.05486 C 0.43819 0.05371 0.43837 0.05209 0.43941 0.05139 L 0.44219 0.04885 L 0.44219 0.04908 " pathEditMode="relative" rAng="0" ptsTypes="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74 L 0.00208 0.00787 C -0.00608 0.0206 -0.00921 0.02685 -0.01841 0.03727 C -0.02396 0.04328 -0.02969 0.05254 -0.03594 0.05625 L -0.04549 0.06134 C -0.04862 0.06597 -0.05191 0.07176 -0.05504 0.07477 C -0.05799 0.07801 -0.06112 0.07847 -0.06372 0.08055 C -0.08004 0.0912 -0.07014 0.08727 -0.08403 0.0912 C -0.08803 0.0949 -0.09532 0.10254 -0.09966 0.10532 C -0.10191 0.10625 -0.10452 0.10671 -0.10678 0.10787 C -0.12362 0.12268 -0.10035 0.10324 -0.12066 0.11597 C -0.14601 0.13148 -0.12483 0.12384 -0.14358 0.1294 C -0.14827 0.1331 -0.15261 0.13819 -0.15747 0.14028 C -0.15955 0.1412 -0.16164 0.1419 -0.16355 0.14282 C -0.16598 0.14444 -0.16823 0.14745 -0.17084 0.14861 C -0.17379 0.15 -0.17691 0.15 -0.18021 0.15115 C -0.18612 0.15324 -0.19202 0.15416 -0.19757 0.15671 C -0.2 0.15787 -0.20226 0.15879 -0.20487 0.15926 C -0.21112 0.16088 -0.21754 0.16088 -0.22396 0.16203 C -0.28507 0.17592 -0.2283 0.16666 -0.27223 0.17338 L -0.35087 0.17014 C -0.35244 0.17014 -0.35382 0.16852 -0.35539 0.16759 C -0.35764 0.16597 -0.3599 0.16296 -0.36233 0.16203 C -0.37362 0.15833 -0.36754 0.15995 -0.38073 0.15671 C -0.38195 0.15463 -0.38299 0.15254 -0.38421 0.15115 C -0.38542 0.15 -0.38664 0.15 -0.38768 0.14861 C -0.38872 0.14699 -0.38941 0.14444 -0.39046 0.14282 C -0.39167 0.14074 -0.39323 0.13981 -0.39462 0.13773 C -0.39566 0.13611 -0.39636 0.13356 -0.39723 0.13194 C -0.39844 0.12986 -0.39966 0.12847 -0.4007 0.12685 C -0.40834 0.11666 -0.40244 0.12477 -0.40799 0.11852 C -0.42032 0.1037 -0.41285 0.11203 -0.4191 0.10532 C -0.42969 0.08055 -0.41632 0.10926 -0.42622 0.09398 C -0.42744 0.0919 -0.42848 0.08819 -0.42987 0.08611 C -0.43195 0.08264 -0.43577 0.07986 -0.43855 0.07801 C -0.43924 0.07592 -0.44011 0.07384 -0.44098 0.07222 C -0.44219 0.07014 -0.44358 0.06921 -0.44462 0.06713 C -0.44584 0.06458 -0.44688 0.06088 -0.44809 0.05879 C -0.44879 0.05717 -0.45 0.05717 -0.45087 0.05625 C -0.45695 0.04444 -0.45382 0.0449 -0.45643 0.0449 L -0.45643 0.04537 " pathEditMode="relative" rAng="0" ptsTypes="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1.38889E-6 0.00023 C -0.00313 0.00092 -0.00625 0.00162 -0.0092 0.00324 C -0.01059 0.00393 -0.01163 0.00578 -0.01267 0.00694 C -0.01493 0.0081 -0.01702 0.00926 -0.0191 0.01018 C -0.02188 0.01157 -0.02483 0.01227 -0.02726 0.01389 C -0.03108 0.0162 -0.0349 0.0206 -0.03889 0.02245 C -0.04705 0.02639 -0.05521 0.02754 -0.06302 0.03102 C -0.06649 0.03287 -0.09965 0.0493 -0.10833 0.05231 C -0.11354 0.05393 -0.11892 0.0544 -0.12448 0.05578 C -0.13767 0.05903 -0.15052 0.06458 -0.16389 0.06643 C -0.19271 0.06967 -0.16684 0.06643 -0.19097 0.0699 L -0.20434 0.07176 L -0.22604 0.075 C -0.2408 0.08171 -0.23264 0.07893 -0.2566 0.08032 L -0.29427 0.0824 L -0.39879 0.08032 C -0.40295 0.08032 -0.41094 0.07893 -0.4158 0.07708 C -0.41667 0.07639 -0.41754 0.07569 -0.41858 0.075 C -0.42031 0.0743 -0.425 0.07199 -0.42656 0.07176 C -0.43056 0.0706 -0.43438 0.07037 -0.4382 0.0699 C -0.44115 0.06875 -0.44462 0.06898 -0.4474 0.06643 C -0.44913 0.06458 -0.45087 0.06296 -0.45261 0.06111 C -0.45365 0.05995 -0.45452 0.05879 -0.45538 0.05764 C -0.4566 0.05648 -0.45781 0.05532 -0.45903 0.05393 L -0.46233 0.04352 L -0.46233 0.04375 " pathEditMode="relative" rAng="0" ptsTypes="AAAAAAAAAAAAAAAAAAAAAAAAA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208 L 1.38889E-6 0.00093 C -0.00313 -0.00023 -0.00556 -0.00324 -0.00833 -0.00486 C -0.01024 -0.00625 -0.01233 -0.00718 -0.01406 -0.0081 C -0.0224 -0.01157 -0.03681 -0.01065 -0.04288 -0.01111 C -0.06632 -0.01296 -0.07118 -0.01458 -0.10434 -0.01111 C -0.10729 -0.01065 -0.11337 -0.00463 -0.1158 -0.00093 C -0.11702 0 -0.11788 0.00093 -0.11875 0.00301 C -0.11945 0.00394 -0.11997 0.00625 -0.12066 0.00787 C -0.12153 0.00833 -0.12274 0.00995 -0.12361 0.01181 C -0.13924 0.04028 -0.11823 0.00486 -0.13142 0.02361 C -0.13212 0.025 -0.13264 0.0287 -0.13264 0.02731 L -0.13264 0.0287 " pathEditMode="relative" rAng="0" ptsTypes="AAAAAAAAAAA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4.72222E-6 0.00023 C -0.00278 0.00231 -0.00504 0.00532 -0.00712 0.00903 C -0.01441 0.0206 -0.00608 0.01088 -0.01285 0.01852 C -0.01372 0.02014 -0.01407 0.02176 -0.01494 0.02338 C -0.02639 0.0419 -0.01285 0.01574 -0.02431 0.0375 C -0.02535 0.03958 -0.02639 0.04167 -0.02726 0.04375 C -0.02882 0.04676 -0.03073 0.04931 -0.03212 0.05185 C -0.03334 0.05417 -0.03438 0.05718 -0.03594 0.05949 C -0.03872 0.06481 -0.0415 0.07014 -0.0448 0.07407 C -0.04653 0.07685 -0.04862 0.0794 -0.05035 0.08218 C -0.05174 0.08426 -0.05278 0.0875 -0.05417 0.09028 C -0.05521 0.09144 -0.05625 0.0919 -0.05712 0.09282 C -0.05816 0.09468 -0.05869 0.09606 -0.05973 0.09792 C -0.06233 0.10139 -0.06511 0.10417 -0.06754 0.10764 C -0.07153 0.11273 -0.07483 0.11921 -0.07934 0.12361 C -0.09428 0.13773 -0.07865 0.12199 -0.09046 0.13588 C -0.09237 0.13796 -0.09393 0.13889 -0.09549 0.14097 C -0.10903 0.15718 -0.09202 0.13912 -0.11007 0.16343 C -0.12327 0.18102 -0.1066 0.15903 -0.11945 0.17454 C -0.12101 0.17616 -0.12257 0.1787 -0.12414 0.18079 C -0.12934 0.18611 -0.13056 0.18634 -0.13577 0.19028 C -0.13664 0.1919 -0.13733 0.19398 -0.13855 0.19514 C -0.14011 0.1963 -0.14184 0.19699 -0.14358 0.19815 C -0.15157 0.20255 -0.14844 0.20069 -0.15608 0.20278 C -0.16632 0.20671 -0.15018 0.20255 -0.16823 0.20671 L -0.27101 0.20463 C -0.27292 0.20463 -0.27431 0.20301 -0.27587 0.20278 C -0.27848 0.20231 -0.28108 0.20208 -0.28369 0.20139 L -0.29705 0.19815 C -0.30382 0.19051 -0.29532 0.19884 -0.30382 0.19306 C -0.31598 0.18542 -0.30747 0.19005 -0.31424 0.18403 C -0.3158 0.18287 -0.31702 0.18148 -0.31823 0.18079 C -0.31962 0.17708 -0.32084 0.17361 -0.32292 0.17106 C -0.32379 0.17037 -0.325 0.17037 -0.32587 0.16921 C -0.32709 0.16852 -0.32778 0.16644 -0.32882 0.16597 C -0.33247 0.16481 -0.33646 0.16505 -0.34028 0.16343 C -0.34237 0.16204 -0.34497 0.16042 -0.34688 0.15972 C -0.34792 0.15949 -0.34879 0.15972 -0.34966 0.15972 L -0.35035 0.15972 " pathEditMode="relative" rAng="0" ptsTypes="AAAAAAAAAAAAAAAAAAAAAAAAAAAAAAAAAAAAAA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0.00069 C 0.00364 0.01273 0.00816 0.03194 0.01267 0.04097 C 0.02569 0.06782 0.01354 0.03704 0.02309 0.06435 L 0.11007 0.05162 C 0.1118 0.05162 0.11337 0.04398 0.1151 0.04097 C 0.11684 0.03958 0.11875 0.04097 0.12118 0.04097 L 0.12118 0.04398 " pathEditMode="relative" rAng="0" ptsTypes="AAAAAA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58 L 0.00156 0.01481 C -0.00173 0.01505 -0.00486 0.01574 -0.00798 0.01667 C -0.02361 0.02153 -0.0059 0.01644 -0.01736 0.0213 C -0.02552 0.02454 -0.02344 0.02269 -0.03055 0.02477 C -0.03177 0.025 -0.03264 0.02546 -0.0335 0.02569 C -0.03559 0.02662 -0.03993 0.02778 -0.04201 0.02824 C -0.04462 0.0287 -0.04705 0.02894 -0.04948 0.02917 C -0.05712 0.03032 -0.06545 0.03125 -0.07309 0.03148 C -0.08333 0.03218 -0.09375 0.03241 -0.10416 0.03264 C -0.11076 0.03287 -0.11736 0.03333 -0.12396 0.0338 C -0.12969 0.03426 -0.13524 0.03472 -0.14097 0.03495 L -0.19462 0.03634 L -0.29739 0.03495 C -0.30243 0.03495 -0.30746 0.03449 -0.3125 0.0338 C -0.31354 0.03356 -0.31441 0.03264 -0.31528 0.03264 C -0.31892 0.03218 -0.32291 0.03194 -0.32673 0.03148 C -0.34097 0.03032 -0.33715 0.03032 -0.34531 0.03032 L -0.34531 0.03056 " pathEditMode="relative" rAng="0" ptsTypes="AAA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065 L -1.94444E-6 0.01065 C -0.01076 0.01111 -0.02135 0.01227 -0.03212 0.0125 L -0.05035 0.0132 C -0.05677 0.01343 -0.06337 0.01366 -0.06996 0.01389 C -0.07691 0.01412 -0.08385 0.01412 -0.09062 0.01412 C -0.12014 0.01528 -0.09583 0.01458 -0.13871 0.01505 C -0.1434 0.01505 -0.14809 0.01528 -0.15278 0.01528 L -0.17257 0.01551 C -0.17621 0.01574 -0.18021 0.01574 -0.18368 0.01574 C -0.19045 0.01597 -0.19653 0.01597 -0.20278 0.01597 C -0.23177 0.01667 -0.20017 0.01597 -0.21875 0.01667 C -0.22291 0.01667 -0.22691 0.0169 -0.2309 0.0169 C -0.23403 0.0169 -0.23732 0.01713 -0.24045 0.01736 C -0.2467 0.01713 -0.28819 0.0169 -0.30225 0.01667 C -0.3059 0.01644 -0.30503 0.0162 -0.30816 0.01574 C -0.31094 0.01551 -0.31371 0.01528 -0.31666 0.01505 C -0.31788 0.01505 -0.3191 0.01482 -0.32048 0.01482 C -0.32239 0.01458 -0.32621 0.01412 -0.32621 0.01435 C -0.3276 0.01389 -0.33403 0.0125 -0.33524 0.01227 L -0.33819 0.01204 C -0.34236 0.01111 -0.34184 0.01181 -0.34184 0.01088 L -0.34184 0.01111 " pathEditMode="relative" rAng="0" ptsTypes="AAAAAAAAAAAAAAAAAAAAAAA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4.72222E-6 -1.11111E-6 C -0.00348 0.00185 -0.0066 0.00394 -0.00973 0.00625 C -0.01112 0.00741 -0.01216 0.00903 -0.01372 0.00949 C -0.02952 0.01991 -0.02553 0.01806 -0.03629 0.0213 C -0.03872 0.02292 -0.04132 0.025 -0.04393 0.02639 C -0.04653 0.02801 -0.04948 0.02847 -0.05226 0.02963 C -0.05469 0.03056 -0.05678 0.03171 -0.05886 0.03287 C -0.06181 0.03426 -0.06459 0.03611 -0.06737 0.03796 C -0.07049 0.03982 -0.07309 0.04306 -0.07605 0.04468 C -0.07882 0.04607 -0.08178 0.0463 -0.08455 0.04792 C -0.08681 0.04931 -0.08889 0.05162 -0.09115 0.05301 C -0.0941 0.05463 -0.0974 0.05509 -0.10053 0.05625 C -0.10261 0.05718 -0.10434 0.0588 -0.10643 0.05972 C -0.10903 0.06111 -0.11146 0.06204 -0.11389 0.06273 C -0.11702 0.06412 -0.12014 0.06482 -0.12344 0.06644 C -0.125 0.0669 -0.12639 0.06875 -0.12796 0.06968 C -0.13369 0.07269 -0.13768 0.07269 -0.14341 0.07639 C -0.14532 0.07778 -0.14705 0.07986 -0.14896 0.08148 C -0.15053 0.08241 -0.15209 0.08333 -0.15365 0.08472 C -0.15573 0.08611 -0.15747 0.08796 -0.15938 0.08982 C -0.16407 0.09352 -0.16459 0.09306 -0.1698 0.0963 C -0.17136 0.09722 -0.17292 0.09838 -0.17431 0.09977 C -0.18039 0.10417 -0.1816 0.10787 -0.18976 0.11134 C -0.19566 0.11389 -0.19219 0.11273 -0.2 0.11458 C -0.20191 0.11574 -0.20382 0.11736 -0.20573 0.11806 C -0.21007 0.11945 -0.2191 0.12107 -0.2191 0.12153 C -0.22396 0.12685 -0.22049 0.12408 -0.22848 0.12616 C -0.24619 0.13125 -0.23351 0.12824 -0.2474 0.13125 C -0.25712 0.13681 -0.24202 0.12847 -0.254 0.13472 C -0.25591 0.13588 -0.25782 0.1375 -0.25973 0.13773 L -0.27292 0.13982 C -0.27674 0.14005 -0.28056 0.14144 -0.28438 0.14144 C -0.30643 0.1419 -0.32848 0.14144 -0.35035 0.14144 L -0.35035 0.1419 " pathEditMode="relative" rAng="0" ptsTypes="AAAAAAAAAAAAAAAAAAAAAAAAAAAAAAAAAAA"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23 L 1.38889E-6 0.00023 L 0.27153 -0.00162 C 0.28646 -0.00185 0.30139 -0.00278 0.31632 -0.0037 C 0.32587 -0.00417 0.33542 -0.00532 0.34479 -0.00602 C 0.36458 -0.00717 0.3559 -0.00648 0.37066 -0.00833 C 0.37899 -0.01065 0.36875 -0.00741 0.38073 -0.01157 C 0.38194 -0.01204 0.38333 -0.01227 0.38455 -0.01296 C 0.38906 -0.01458 0.38941 -0.01528 0.39358 -0.0162 C 0.39548 -0.01667 0.39722 -0.0169 0.39913 -0.01736 C 0.40069 -0.01805 0.40208 -0.01875 0.40364 -0.01967 C 0.40486 -0.02014 0.40625 -0.02014 0.40746 -0.02083 C 0.41684 -0.02592 0.4066 -0.02292 0.41736 -0.02523 C 0.41823 -0.02592 0.4191 -0.02685 0.42014 -0.02755 C 0.4276 -0.03217 0.42187 -0.02801 0.42743 -0.03102 C 0.42864 -0.03148 0.42986 -0.03264 0.43108 -0.0331 C 0.43229 -0.0338 0.43351 -0.03403 0.43472 -0.03426 C 0.43663 -0.03495 0.43837 -0.03588 0.44028 -0.03634 C 0.44114 -0.03704 0.44219 -0.03727 0.44305 -0.03773 C 0.45208 -0.04352 0.4408 -0.03634 0.45121 -0.04236 C 0.45243 -0.04282 0.45364 -0.04398 0.45503 -0.04444 C 0.45816 -0.0456 0.46128 -0.0456 0.46423 -0.04676 C 0.46528 -0.04722 0.46614 -0.04745 0.46701 -0.04768 C 0.4684 -0.04838 0.47205 -0.0493 0.47344 -0.05023 C 0.47448 -0.05069 0.47517 -0.05185 0.47621 -0.05231 C 0.4776 -0.05347 0.47934 -0.0537 0.48073 -0.05486 C 0.48177 -0.05602 0.48246 -0.05717 0.48351 -0.0581 C 0.48455 -0.0588 0.48611 -0.05856 0.48715 -0.05926 C 0.48819 -0.05995 0.48906 -0.06088 0.48993 -0.06157 C 0.49965 -0.06991 0.48837 -0.05995 0.49635 -0.06829 C 0.49722 -0.06921 0.49826 -0.06967 0.49913 -0.0706 C 0.50017 -0.07153 0.50069 -0.07315 0.50191 -0.07407 C 0.50295 -0.07454 0.50434 -0.07454 0.50555 -0.07523 C 0.51215 -0.08055 0.50885 -0.07893 0.51476 -0.08079 C 0.52205 -0.08704 0.51319 -0.07893 0.51927 -0.08657 C 0.52066 -0.08773 0.5243 -0.09005 0.52569 -0.0912 C 0.52673 -0.09236 0.52743 -0.09398 0.52847 -0.09537 C 0.52934 -0.0963 0.53055 -0.09676 0.53125 -0.09792 C 0.53177 -0.09861 0.5316 -0.10023 0.53212 -0.10116 C 0.53351 -0.10324 0.53663 -0.1044 0.53854 -0.10463 C 0.54097 -0.10463 0.5434 -0.10463 0.54618 -0.10463 L 0.54618 -0.10532 " pathEditMode="relative" rAng="0" ptsTypes="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0023 C -0.00278 -0.00046 -0.00556 -0.00092 -0.00851 -0.00139 C -0.01216 -0.00162 -0.01598 -0.00185 -0.01962 -0.00208 C -0.03264 -0.00277 -0.02882 -0.00277 -0.0467 -0.00301 L -0.0783 -0.00347 C -0.0915 -0.0037 -0.10625 -0.00416 -0.11927 -0.00463 C -0.13143 -0.00509 -0.12813 -0.00509 -0.13889 -0.00555 C -0.14011 -0.00555 -0.14132 -0.00578 -0.14236 -0.00601 C -0.15313 -0.00671 -0.16354 -0.00648 -0.17431 -0.00671 C -0.18889 -0.00671 -0.20348 -0.00671 -0.21788 -0.00625 C -0.21997 -0.00625 -0.2217 -0.00578 -0.22344 -0.00555 C -0.22448 -0.00532 -0.22552 -0.00532 -0.22639 -0.00509 C -0.22761 -0.00509 -0.22882 -0.00486 -0.23004 -0.00463 C -0.23056 -0.00463 -0.23073 -0.00439 -0.23073 -0.00416 L -0.23073 -0.00439 " pathEditMode="relative" rAng="0" ptsTypes="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1.94444E-6 0.00024 C -0.00312 0.00093 -0.00555 0.00162 -0.00816 0.00324 C -0.00972 0.00417 -0.01111 0.00579 -0.01285 0.00672 C -0.01545 0.00834 -0.01805 0.0088 -0.02048 0.01019 C -0.02135 0.01088 -0.02239 0.01181 -0.02344 0.0125 C -0.02708 0.01459 -0.03107 0.01644 -0.03489 0.01852 C -0.03715 0.01945 -0.03975 0.02014 -0.04166 0.02199 C -0.04288 0.02292 -0.0441 0.02454 -0.04566 0.02547 C -0.04826 0.02709 -0.05139 0.02732 -0.05416 0.02917 C -0.05625 0.02986 -0.05816 0.03149 -0.05989 0.03241 C -0.06198 0.03357 -0.06423 0.03473 -0.06649 0.03588 C -0.06857 0.03704 -0.07031 0.0382 -0.07239 0.03936 C -0.07448 0.04074 -0.07691 0.04144 -0.07934 0.04283 C -0.08125 0.04399 -0.08298 0.04537 -0.08489 0.0463 C -0.09739 0.05324 -0.09496 0.05186 -0.10399 0.05579 C -0.10538 0.05695 -0.10642 0.05834 -0.10798 0.05926 C -0.10972 0.06065 -0.1118 0.06158 -0.11354 0.06274 C -0.12535 0.06899 -0.1217 0.06783 -0.13003 0.06991 C -0.13576 0.07686 -0.12951 0.07014 -0.13785 0.07547 C -0.13906 0.07662 -0.1401 0.07824 -0.14149 0.07917 C -0.1434 0.08056 -0.14618 0.08149 -0.14826 0.08264 C -0.14913 0.08334 -0.15 0.08449 -0.15121 0.08496 C -0.1526 0.08588 -0.15451 0.08611 -0.1559 0.0875 C -0.1618 0.09121 -0.15903 0.09283 -0.16753 0.09561 C -0.16875 0.09607 -0.17014 0.09607 -0.17135 0.09653 C -0.17309 0.09746 -0.17448 0.09861 -0.17604 0.09908 C -0.1783 0.09977 -0.18073 0.09977 -0.18281 0.10024 C -0.18524 0.10093 -0.18785 0.10209 -0.19045 0.10278 L -0.19913 0.10371 C -0.20278 0.10417 -0.20625 0.1044 -0.20972 0.10463 C -0.2118 0.10533 -0.21354 0.10579 -0.21545 0.10625 C -0.21805 0.10649 -0.22048 0.10672 -0.22326 0.10718 C -0.23055 0.10857 -0.22552 0.10811 -0.23194 0.10949 C -0.23368 0.11019 -0.23576 0.11042 -0.23767 0.11088 C -0.2408 0.11135 -0.24392 0.11135 -0.24722 0.11181 C -0.24844 0.11227 -0.24965 0.1125 -0.25087 0.1132 C -0.25486 0.11459 -0.2566 0.11621 -0.26163 0.11667 L -0.28194 0.11899 C -0.28333 0.11922 -0.28489 0.11991 -0.28646 0.11991 C -0.29045 0.12037 -0.2941 0.12107 -0.29791 0.1213 C -0.30364 0.12361 -0.29826 0.12176 -0.30677 0.12361 C -0.31788 0.12639 -0.29896 0.12361 -0.32309 0.1257 C -0.32656 0.12686 -0.33125 0.12801 -0.33455 0.12824 C -0.33819 0.12871 -0.34149 0.12824 -0.34479 0.12824 L -0.34479 0.12871 " pathEditMode="relative" rAng="0" ptsTypes="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1.11111E-6 0.00023 C 0.00278 -0.00139 0.01233 -0.00579 0.01649 -0.00648 C 0.02135 -0.00741 0.02621 -0.00741 0.03125 -0.00856 C 0.03403 -0.00926 0.0368 -0.01042 0.03958 -0.01065 C 0.04531 -0.01157 0.05121 -0.01157 0.05694 -0.0118 L 0.10226 -0.01389 L 0.12448 -0.01481 C 0.12778 -0.01528 0.13125 -0.01574 0.13455 -0.01597 C 0.13941 -0.01667 0.14948 -0.01805 0.14948 -0.01782 C 0.15121 -0.01875 0.15295 -0.01967 0.15486 -0.02037 C 0.15677 -0.02083 0.15868 -0.0206 0.16042 -0.02129 C 0.16163 -0.02176 0.16285 -0.02292 0.16406 -0.02338 C 0.16562 -0.0243 0.16719 -0.02477 0.16858 -0.02546 C 0.16962 -0.02592 0.17049 -0.02616 0.17135 -0.02662 C 0.17239 -0.02708 0.17326 -0.02801 0.17413 -0.0287 C 0.17587 -0.02963 0.17899 -0.03009 0.18073 -0.03079 C 0.18229 -0.03148 0.18385 -0.03217 0.18542 -0.03287 C 0.18594 -0.0331 0.19358 -0.03565 0.19549 -0.03611 C 0.19757 -0.03634 0.19965 -0.0368 0.20191 -0.03704 C 0.20469 -0.03819 0.20816 -0.03958 0.21128 -0.04028 C 0.21337 -0.04074 0.21545 -0.04074 0.21771 -0.04143 C 0.21979 -0.0419 0.22187 -0.04259 0.22413 -0.04352 C 0.225 -0.04375 0.22587 -0.04421 0.22674 -0.04444 C 0.2283 -0.04514 0.22986 -0.04514 0.23142 -0.0456 C 0.23351 -0.04653 0.23559 -0.04792 0.23802 -0.04884 C 0.23976 -0.04954 0.24184 -0.04954 0.24358 -0.05092 C 0.24757 -0.05393 0.24514 -0.05254 0.25087 -0.05393 C 0.25208 -0.05486 0.2533 -0.05532 0.25451 -0.05625 C 0.25538 -0.05671 0.25642 -0.05671 0.25729 -0.05717 C 0.26614 -0.06227 0.25833 -0.05903 0.26458 -0.06134 C 0.27517 -0.07037 0.2618 -0.05949 0.27205 -0.06667 C 0.27344 -0.06759 0.27448 -0.06898 0.27569 -0.06991 C 0.27726 -0.07083 0.27882 -0.07129 0.28038 -0.07199 C 0.28142 -0.07268 0.28212 -0.07338 0.28316 -0.07407 C 0.28437 -0.07477 0.28559 -0.07546 0.2868 -0.07616 C 0.28924 -0.07778 0.29149 -0.08009 0.2941 -0.08148 C 0.2967 -0.08287 0.2993 -0.08403 0.30156 -0.08588 C 0.30694 -0.08981 0.30174 -0.08611 0.30712 -0.08889 C 0.31389 -0.09213 0.30764 -0.09004 0.31441 -0.0919 C 0.31875 -0.09699 0.31649 -0.09398 0.32083 -0.10162 L 0.32274 -0.10486 L 0.32483 -0.10764 L 0.32483 -0.10764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2.77778E-7 1.11111E-6 C 0.00399 1.11111E-6 0.00816 0.00023 0.01233 0.00092 C 0.03194 0.00347 0.00781 0.00069 0.02188 0.00324 C 0.02517 0.00393 0.0283 0.00417 0.0316 0.00463 C 0.03403 0.00486 0.03663 0.00532 0.03924 0.00579 C 0.04115 0.00625 0.04306 0.00671 0.04497 0.00694 C 0.04879 0.00764 0.0526 0.00787 0.05642 0.00833 C 0.05764 0.0088 0.05851 0.00926 0.05938 0.00949 C 0.06198 0.01042 0.06701 0.0118 0.06701 0.01204 C 0.06806 0.0125 0.06892 0.01366 0.06997 0.01412 C 0.07118 0.01481 0.07257 0.01505 0.07379 0.01551 C 0.07569 0.0162 0.0776 0.01713 0.07951 0.01782 C 0.08056 0.01829 0.08142 0.01875 0.08247 0.01921 C 0.08507 0.01991 0.0875 0.0206 0.0901 0.02153 C 0.09097 0.02199 0.09201 0.02292 0.09306 0.02292 C 0.1026 0.02315 0.11233 0.02292 0.12205 0.02292 L 0.12205 0.02315 " pathEditMode="relative" rAng="0" ptsTypes="AAAAAAAAAAAAAAAAAA">
                                      <p:cBhvr>
                                        <p:cTn id="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1.38889E-6 0.00093 C 0.00364 0.00417 0.00729 0.0132 0.01128 0.01482 C 0.04722 0.02384 0.08298 0.03171 0.11927 0.03171 L 0.11927 0.03357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</TotalTime>
  <Words>70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Calibri</vt:lpstr>
      <vt:lpstr>Arial</vt:lpstr>
      <vt:lpstr>Office Theme</vt:lpstr>
      <vt:lpstr>PowerPoint Presentation</vt:lpstr>
      <vt:lpstr>Countable Nouns</vt:lpstr>
      <vt:lpstr>Uncountable Nouns</vt:lpstr>
      <vt:lpstr>Countable and Uncountable Nouns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16</cp:revision>
  <dcterms:created xsi:type="dcterms:W3CDTF">2021-03-11T23:42:41Z</dcterms:created>
  <dcterms:modified xsi:type="dcterms:W3CDTF">2021-03-18T21:37:35Z</dcterms:modified>
</cp:coreProperties>
</file>