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0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66CC"/>
    <a:srgbClr val="FF6699"/>
    <a:srgbClr val="FFCCCC"/>
    <a:srgbClr val="FFE1E1"/>
    <a:srgbClr val="FFCC66"/>
    <a:srgbClr val="FEDE6A"/>
    <a:srgbClr val="FDEFD7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1956" y="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286000"/>
            <a:ext cx="6400800" cy="1066800"/>
          </a:xfrm>
        </p:spPr>
        <p:txBody>
          <a:bodyPr>
            <a:normAutofit fontScale="85000" lnSpcReduction="20000"/>
          </a:bodyPr>
          <a:lstStyle/>
          <a:p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sz="4700" b="1" dirty="0">
                <a:solidFill>
                  <a:schemeClr val="tx1"/>
                </a:solidFill>
                <a:latin typeface="Comic Sans MS" pitchFamily="66" charset="0"/>
              </a:rPr>
              <a:t>Tricky Words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200" y="1219200"/>
            <a:ext cx="71628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spc="100" dirty="0">
                <a:ln w="180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99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</a:rPr>
              <a:t>Jolly Phonics 1</a:t>
            </a:r>
            <a:endParaRPr lang="en-US" sz="6000" b="1" cap="none" spc="100" dirty="0">
              <a:ln w="180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0099FF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pic>
        <p:nvPicPr>
          <p:cNvPr id="1028" name="Picture 4" descr="Happy Cute Kid Boy Study Hard Think Stock Vector - Illustration of child,  kinder: 16353287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429000"/>
            <a:ext cx="4419600" cy="23589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209800"/>
            <a:ext cx="5181600" cy="2057400"/>
          </a:xfrm>
        </p:spPr>
        <p:txBody>
          <a:bodyPr>
            <a:normAutofit/>
          </a:bodyPr>
          <a:lstStyle/>
          <a:p>
            <a:r>
              <a:rPr lang="en-US" sz="7200" b="1" dirty="0">
                <a:latin typeface="Comic Sans MS" pitchFamily="66" charset="0"/>
              </a:rPr>
              <a:t>where</a:t>
            </a:r>
            <a:endParaRPr lang="en-US" sz="6600" b="1" dirty="0">
              <a:latin typeface="Comic Sans MS" pitchFamily="66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828800" y="20574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was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905000" y="19812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to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do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828800" y="18288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are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all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85800" y="1524000"/>
            <a:ext cx="78486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>
                <a:ln w="127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Great job!</a:t>
            </a:r>
            <a:endParaRPr lang="en-US" sz="6600" b="1" cap="none" spc="0" dirty="0">
              <a:ln w="12700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5364" name="Picture 4" descr="Free Vector | Collection of good job and great job stickers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EAC4FF"/>
              </a:clrFrom>
              <a:clrTo>
                <a:srgbClr val="EAC4FF">
                  <a:alpha val="0"/>
                </a:srgbClr>
              </a:clrTo>
            </a:clrChange>
          </a:blip>
          <a:srcRect l="3834" t="6390" r="42492" b="53994"/>
          <a:stretch>
            <a:fillRect/>
          </a:stretch>
        </p:blipFill>
        <p:spPr bwMode="auto">
          <a:xfrm rot="1756957">
            <a:off x="2887820" y="2460563"/>
            <a:ext cx="32004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/>
              <a:t>Let’s review some words together!</a:t>
            </a:r>
          </a:p>
        </p:txBody>
      </p:sp>
      <p:pic>
        <p:nvPicPr>
          <p:cNvPr id="14340" name="Picture 4" descr="Raised Hand - Students Clipart PNG Image | Transparent PNG Free Download on  Seek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3352800"/>
            <a:ext cx="2372078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28800" y="18288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09800" y="1981200"/>
            <a:ext cx="495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>
                <a:latin typeface="Comic Sans MS" pitchFamily="66" charset="0"/>
                <a:ea typeface="+mj-ea"/>
                <a:cs typeface="+mj-cs"/>
              </a:rPr>
              <a:t>I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28800" y="18288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09800" y="1981200"/>
            <a:ext cx="495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200" b="1" noProof="0" dirty="0" smtClean="0">
                <a:latin typeface="Comic Sans MS" pitchFamily="66" charset="0"/>
                <a:ea typeface="+mj-ea"/>
                <a:cs typeface="+mj-cs"/>
              </a:rPr>
              <a:t>the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56832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828800" y="20574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he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28800" y="20574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she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905000" y="19812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me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812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be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27</Words>
  <Application>Microsoft Office PowerPoint</Application>
  <PresentationFormat>On-screen Show (4:3)</PresentationFormat>
  <Paragraphs>18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where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</dc:title>
  <dc:creator>teacher1</dc:creator>
  <cp:lastModifiedBy>S.Taylor</cp:lastModifiedBy>
  <cp:revision>12</cp:revision>
  <dcterms:created xsi:type="dcterms:W3CDTF">2006-08-16T00:00:00Z</dcterms:created>
  <dcterms:modified xsi:type="dcterms:W3CDTF">2022-10-02T10:39:45Z</dcterms:modified>
</cp:coreProperties>
</file>