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354" r:id="rId3"/>
    <p:sldId id="328" r:id="rId4"/>
    <p:sldId id="329" r:id="rId5"/>
    <p:sldId id="330" r:id="rId6"/>
    <p:sldId id="331" r:id="rId7"/>
    <p:sldId id="348" r:id="rId8"/>
    <p:sldId id="335" r:id="rId9"/>
    <p:sldId id="349" r:id="rId10"/>
    <p:sldId id="336" r:id="rId11"/>
    <p:sldId id="274" r:id="rId12"/>
    <p:sldId id="260" r:id="rId13"/>
    <p:sldId id="309" r:id="rId14"/>
    <p:sldId id="351" r:id="rId15"/>
    <p:sldId id="307" r:id="rId16"/>
    <p:sldId id="353" r:id="rId17"/>
    <p:sldId id="303" r:id="rId18"/>
    <p:sldId id="313" r:id="rId19"/>
    <p:sldId id="316" r:id="rId20"/>
    <p:sldId id="367" r:id="rId21"/>
    <p:sldId id="368" r:id="rId22"/>
    <p:sldId id="275" r:id="rId23"/>
    <p:sldId id="314" r:id="rId24"/>
    <p:sldId id="317" r:id="rId25"/>
    <p:sldId id="380" r:id="rId26"/>
    <p:sldId id="319" r:id="rId27"/>
    <p:sldId id="320" r:id="rId28"/>
    <p:sldId id="365" r:id="rId29"/>
    <p:sldId id="370" r:id="rId30"/>
    <p:sldId id="372" r:id="rId31"/>
    <p:sldId id="374" r:id="rId32"/>
    <p:sldId id="376" r:id="rId33"/>
    <p:sldId id="377" r:id="rId34"/>
    <p:sldId id="378" r:id="rId35"/>
    <p:sldId id="37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b31236405e9249b" providerId="LiveId" clId="{A84C6B47-43F5-4451-ACD6-4A0D21FF99DE}"/>
    <pc:docChg chg="undo addSld delSld modSld">
      <pc:chgData name="" userId="4b31236405e9249b" providerId="LiveId" clId="{A84C6B47-43F5-4451-ACD6-4A0D21FF99DE}" dt="2023-09-13T07:32:57.460" v="60"/>
      <pc:docMkLst>
        <pc:docMk/>
      </pc:docMkLst>
      <pc:sldChg chg="del">
        <pc:chgData name="" userId="4b31236405e9249b" providerId="LiveId" clId="{A84C6B47-43F5-4451-ACD6-4A0D21FF99DE}" dt="2023-09-13T07:32:07.935" v="51" actId="2696"/>
        <pc:sldMkLst>
          <pc:docMk/>
          <pc:sldMk cId="1437327875" sldId="288"/>
        </pc:sldMkLst>
      </pc:sldChg>
      <pc:sldChg chg="del">
        <pc:chgData name="" userId="4b31236405e9249b" providerId="LiveId" clId="{A84C6B47-43F5-4451-ACD6-4A0D21FF99DE}" dt="2023-09-13T07:31:08.083" v="46" actId="2696"/>
        <pc:sldMkLst>
          <pc:docMk/>
          <pc:sldMk cId="176374781" sldId="291"/>
        </pc:sldMkLst>
      </pc:sldChg>
      <pc:sldChg chg="addSp modSp modTransition">
        <pc:chgData name="" userId="4b31236405e9249b" providerId="LiveId" clId="{A84C6B47-43F5-4451-ACD6-4A0D21FF99DE}" dt="2023-09-13T07:29:14.152" v="35" actId="1076"/>
        <pc:sldMkLst>
          <pc:docMk/>
          <pc:sldMk cId="1562895313" sldId="307"/>
        </pc:sldMkLst>
        <pc:spChg chg="mod">
          <ac:chgData name="" userId="4b31236405e9249b" providerId="LiveId" clId="{A84C6B47-43F5-4451-ACD6-4A0D21FF99DE}" dt="2023-09-13T07:29:10.011" v="34" actId="404"/>
          <ac:spMkLst>
            <pc:docMk/>
            <pc:sldMk cId="1562895313" sldId="307"/>
            <ac:spMk id="2" creationId="{00000000-0000-0000-0000-000000000000}"/>
          </ac:spMkLst>
        </pc:spChg>
        <pc:spChg chg="add mod">
          <ac:chgData name="" userId="4b31236405e9249b" providerId="LiveId" clId="{A84C6B47-43F5-4451-ACD6-4A0D21FF99DE}" dt="2023-09-13T07:29:14.152" v="35" actId="1076"/>
          <ac:spMkLst>
            <pc:docMk/>
            <pc:sldMk cId="1562895313" sldId="307"/>
            <ac:spMk id="10" creationId="{27DE142D-600A-440C-82A9-B314385AEF7E}"/>
          </ac:spMkLst>
        </pc:spChg>
      </pc:sldChg>
      <pc:sldChg chg="modTransition">
        <pc:chgData name="" userId="4b31236405e9249b" providerId="LiveId" clId="{A84C6B47-43F5-4451-ACD6-4A0D21FF99DE}" dt="2023-09-13T07:27:25.429" v="13"/>
        <pc:sldMkLst>
          <pc:docMk/>
          <pc:sldMk cId="717155028" sldId="309"/>
        </pc:sldMkLst>
      </pc:sldChg>
      <pc:sldChg chg="modSp">
        <pc:chgData name="" userId="4b31236405e9249b" providerId="LiveId" clId="{A84C6B47-43F5-4451-ACD6-4A0D21FF99DE}" dt="2023-09-13T07:30:00.725" v="39" actId="14100"/>
        <pc:sldMkLst>
          <pc:docMk/>
          <pc:sldMk cId="1898812367" sldId="313"/>
        </pc:sldMkLst>
        <pc:spChg chg="mod">
          <ac:chgData name="" userId="4b31236405e9249b" providerId="LiveId" clId="{A84C6B47-43F5-4451-ACD6-4A0D21FF99DE}" dt="2023-09-13T07:30:00.725" v="39" actId="14100"/>
          <ac:spMkLst>
            <pc:docMk/>
            <pc:sldMk cId="1898812367" sldId="313"/>
            <ac:spMk id="3" creationId="{00000000-0000-0000-0000-000000000000}"/>
          </ac:spMkLst>
        </pc:spChg>
      </pc:sldChg>
      <pc:sldChg chg="modSp">
        <pc:chgData name="" userId="4b31236405e9249b" providerId="LiveId" clId="{A84C6B47-43F5-4451-ACD6-4A0D21FF99DE}" dt="2023-09-13T07:30:27.894" v="40" actId="14100"/>
        <pc:sldMkLst>
          <pc:docMk/>
          <pc:sldMk cId="2518607274" sldId="316"/>
        </pc:sldMkLst>
        <pc:spChg chg="mod">
          <ac:chgData name="" userId="4b31236405e9249b" providerId="LiveId" clId="{A84C6B47-43F5-4451-ACD6-4A0D21FF99DE}" dt="2023-09-13T07:30:27.894" v="40" actId="14100"/>
          <ac:spMkLst>
            <pc:docMk/>
            <pc:sldMk cId="2518607274" sldId="316"/>
            <ac:spMk id="3" creationId="{00000000-0000-0000-0000-000000000000}"/>
          </ac:spMkLst>
        </pc:spChg>
      </pc:sldChg>
      <pc:sldChg chg="modTransition">
        <pc:chgData name="" userId="4b31236405e9249b" providerId="LiveId" clId="{A84C6B47-43F5-4451-ACD6-4A0D21FF99DE}" dt="2023-09-13T07:30:56.824" v="41"/>
        <pc:sldMkLst>
          <pc:docMk/>
          <pc:sldMk cId="955824949" sldId="317"/>
        </pc:sldMkLst>
      </pc:sldChg>
      <pc:sldChg chg="modTransition">
        <pc:chgData name="" userId="4b31236405e9249b" providerId="LiveId" clId="{A84C6B47-43F5-4451-ACD6-4A0D21FF99DE}" dt="2023-09-13T07:31:14.744" v="47"/>
        <pc:sldMkLst>
          <pc:docMk/>
          <pc:sldMk cId="2511094468" sldId="319"/>
        </pc:sldMkLst>
      </pc:sldChg>
      <pc:sldChg chg="modTransition">
        <pc:chgData name="" userId="4b31236405e9249b" providerId="LiveId" clId="{A84C6B47-43F5-4451-ACD6-4A0D21FF99DE}" dt="2023-09-13T07:31:22.295" v="49"/>
        <pc:sldMkLst>
          <pc:docMk/>
          <pc:sldMk cId="3555836653" sldId="320"/>
        </pc:sldMkLst>
      </pc:sldChg>
      <pc:sldChg chg="del">
        <pc:chgData name="" userId="4b31236405e9249b" providerId="LiveId" clId="{A84C6B47-43F5-4451-ACD6-4A0D21FF99DE}" dt="2023-09-13T07:26:27.435" v="8" actId="2696"/>
        <pc:sldMkLst>
          <pc:docMk/>
          <pc:sldMk cId="1518572433" sldId="332"/>
        </pc:sldMkLst>
      </pc:sldChg>
      <pc:sldChg chg="del">
        <pc:chgData name="" userId="4b31236405e9249b" providerId="LiveId" clId="{A84C6B47-43F5-4451-ACD6-4A0D21FF99DE}" dt="2023-09-13T07:26:28.639" v="9" actId="2696"/>
        <pc:sldMkLst>
          <pc:docMk/>
          <pc:sldMk cId="421215216" sldId="333"/>
        </pc:sldMkLst>
      </pc:sldChg>
      <pc:sldChg chg="del">
        <pc:chgData name="" userId="4b31236405e9249b" providerId="LiveId" clId="{A84C6B47-43F5-4451-ACD6-4A0D21FF99DE}" dt="2023-09-13T07:26:29.446" v="10" actId="2696"/>
        <pc:sldMkLst>
          <pc:docMk/>
          <pc:sldMk cId="930593397" sldId="334"/>
        </pc:sldMkLst>
      </pc:sldChg>
      <pc:sldChg chg="modTransition">
        <pc:chgData name="" userId="4b31236405e9249b" providerId="LiveId" clId="{A84C6B47-43F5-4451-ACD6-4A0D21FF99DE}" dt="2023-09-13T07:27:27.664" v="14"/>
        <pc:sldMkLst>
          <pc:docMk/>
          <pc:sldMk cId="3653517801" sldId="351"/>
        </pc:sldMkLst>
      </pc:sldChg>
      <pc:sldChg chg="modTransition">
        <pc:chgData name="" userId="4b31236405e9249b" providerId="LiveId" clId="{A84C6B47-43F5-4451-ACD6-4A0D21FF99DE}" dt="2023-09-13T07:28:05.939" v="16"/>
        <pc:sldMkLst>
          <pc:docMk/>
          <pc:sldMk cId="2499309003" sldId="353"/>
        </pc:sldMkLst>
      </pc:sldChg>
      <pc:sldChg chg="del">
        <pc:chgData name="" userId="4b31236405e9249b" providerId="LiveId" clId="{A84C6B47-43F5-4451-ACD6-4A0D21FF99DE}" dt="2023-09-13T07:27:20.414" v="11" actId="2696"/>
        <pc:sldMkLst>
          <pc:docMk/>
          <pc:sldMk cId="685335578" sldId="355"/>
        </pc:sldMkLst>
      </pc:sldChg>
      <pc:sldChg chg="del">
        <pc:chgData name="" userId="4b31236405e9249b" providerId="LiveId" clId="{A84C6B47-43F5-4451-ACD6-4A0D21FF99DE}" dt="2023-09-13T07:27:21.324" v="12" actId="2696"/>
        <pc:sldMkLst>
          <pc:docMk/>
          <pc:sldMk cId="706003363" sldId="356"/>
        </pc:sldMkLst>
      </pc:sldChg>
      <pc:sldChg chg="add del">
        <pc:chgData name="" userId="4b31236405e9249b" providerId="LiveId" clId="{A84C6B47-43F5-4451-ACD6-4A0D21FF99DE}" dt="2023-09-13T07:29:20.103" v="36" actId="2696"/>
        <pc:sldMkLst>
          <pc:docMk/>
          <pc:sldMk cId="2268652580" sldId="357"/>
        </pc:sldMkLst>
      </pc:sldChg>
      <pc:sldChg chg="del">
        <pc:chgData name="" userId="4b31236405e9249b" providerId="LiveId" clId="{A84C6B47-43F5-4451-ACD6-4A0D21FF99DE}" dt="2023-09-13T07:28:12.093" v="17" actId="2696"/>
        <pc:sldMkLst>
          <pc:docMk/>
          <pc:sldMk cId="2093263349" sldId="358"/>
        </pc:sldMkLst>
      </pc:sldChg>
      <pc:sldChg chg="del">
        <pc:chgData name="" userId="4b31236405e9249b" providerId="LiveId" clId="{A84C6B47-43F5-4451-ACD6-4A0D21FF99DE}" dt="2023-09-13T07:28:17.026" v="18" actId="2696"/>
        <pc:sldMkLst>
          <pc:docMk/>
          <pc:sldMk cId="2923439493" sldId="359"/>
        </pc:sldMkLst>
      </pc:sldChg>
      <pc:sldChg chg="del">
        <pc:chgData name="" userId="4b31236405e9249b" providerId="LiveId" clId="{A84C6B47-43F5-4451-ACD6-4A0D21FF99DE}" dt="2023-09-13T07:29:26.919" v="37" actId="2696"/>
        <pc:sldMkLst>
          <pc:docMk/>
          <pc:sldMk cId="2280534117" sldId="360"/>
        </pc:sldMkLst>
      </pc:sldChg>
      <pc:sldChg chg="del">
        <pc:chgData name="" userId="4b31236405e9249b" providerId="LiveId" clId="{A84C6B47-43F5-4451-ACD6-4A0D21FF99DE}" dt="2023-09-13T07:30:58.296" v="42" actId="2696"/>
        <pc:sldMkLst>
          <pc:docMk/>
          <pc:sldMk cId="3722147269" sldId="361"/>
        </pc:sldMkLst>
      </pc:sldChg>
      <pc:sldChg chg="del">
        <pc:chgData name="" userId="4b31236405e9249b" providerId="LiveId" clId="{A84C6B47-43F5-4451-ACD6-4A0D21FF99DE}" dt="2023-09-13T07:31:16.913" v="48" actId="2696"/>
        <pc:sldMkLst>
          <pc:docMk/>
          <pc:sldMk cId="1387043760" sldId="362"/>
        </pc:sldMkLst>
      </pc:sldChg>
      <pc:sldChg chg="del">
        <pc:chgData name="" userId="4b31236405e9249b" providerId="LiveId" clId="{A84C6B47-43F5-4451-ACD6-4A0D21FF99DE}" dt="2023-09-13T07:31:25.071" v="50" actId="2696"/>
        <pc:sldMkLst>
          <pc:docMk/>
          <pc:sldMk cId="3201790576" sldId="363"/>
        </pc:sldMkLst>
      </pc:sldChg>
      <pc:sldChg chg="modTransition">
        <pc:chgData name="" userId="4b31236405e9249b" providerId="LiveId" clId="{A84C6B47-43F5-4451-ACD6-4A0D21FF99DE}" dt="2023-09-13T07:32:11.949" v="52"/>
        <pc:sldMkLst>
          <pc:docMk/>
          <pc:sldMk cId="3990486481" sldId="365"/>
        </pc:sldMkLst>
      </pc:sldChg>
      <pc:sldChg chg="del">
        <pc:chgData name="" userId="4b31236405e9249b" providerId="LiveId" clId="{A84C6B47-43F5-4451-ACD6-4A0D21FF99DE}" dt="2023-09-13T07:32:17.192" v="53" actId="2696"/>
        <pc:sldMkLst>
          <pc:docMk/>
          <pc:sldMk cId="3054401979" sldId="369"/>
        </pc:sldMkLst>
      </pc:sldChg>
      <pc:sldChg chg="modTransition">
        <pc:chgData name="" userId="4b31236405e9249b" providerId="LiveId" clId="{A84C6B47-43F5-4451-ACD6-4A0D21FF99DE}" dt="2023-09-13T07:32:19.700" v="54"/>
        <pc:sldMkLst>
          <pc:docMk/>
          <pc:sldMk cId="1264832854" sldId="370"/>
        </pc:sldMkLst>
      </pc:sldChg>
      <pc:sldChg chg="del">
        <pc:chgData name="" userId="4b31236405e9249b" providerId="LiveId" clId="{A84C6B47-43F5-4451-ACD6-4A0D21FF99DE}" dt="2023-09-13T07:32:33.253" v="56" actId="2696"/>
        <pc:sldMkLst>
          <pc:docMk/>
          <pc:sldMk cId="1177090775" sldId="371"/>
        </pc:sldMkLst>
      </pc:sldChg>
      <pc:sldChg chg="modTransition">
        <pc:chgData name="" userId="4b31236405e9249b" providerId="LiveId" clId="{A84C6B47-43F5-4451-ACD6-4A0D21FF99DE}" dt="2023-09-13T07:32:31.927" v="55"/>
        <pc:sldMkLst>
          <pc:docMk/>
          <pc:sldMk cId="2702044936" sldId="372"/>
        </pc:sldMkLst>
      </pc:sldChg>
      <pc:sldChg chg="del">
        <pc:chgData name="" userId="4b31236405e9249b" providerId="LiveId" clId="{A84C6B47-43F5-4451-ACD6-4A0D21FF99DE}" dt="2023-09-13T07:32:41.481" v="58" actId="2696"/>
        <pc:sldMkLst>
          <pc:docMk/>
          <pc:sldMk cId="3220360421" sldId="373"/>
        </pc:sldMkLst>
      </pc:sldChg>
      <pc:sldChg chg="modTransition">
        <pc:chgData name="" userId="4b31236405e9249b" providerId="LiveId" clId="{A84C6B47-43F5-4451-ACD6-4A0D21FF99DE}" dt="2023-09-13T07:32:39.330" v="57"/>
        <pc:sldMkLst>
          <pc:docMk/>
          <pc:sldMk cId="2760702187" sldId="374"/>
        </pc:sldMkLst>
      </pc:sldChg>
      <pc:sldChg chg="modSp del mod">
        <pc:chgData name="" userId="4b31236405e9249b" providerId="LiveId" clId="{A84C6B47-43F5-4451-ACD6-4A0D21FF99DE}" dt="2023-09-13T07:32:57.460" v="60"/>
        <pc:sldMkLst>
          <pc:docMk/>
          <pc:sldMk cId="3369828934" sldId="375"/>
        </pc:sldMkLst>
        <pc:graphicFrameChg chg="mod">
          <ac:chgData name="" userId="4b31236405e9249b" providerId="LiveId" clId="{A84C6B47-43F5-4451-ACD6-4A0D21FF99DE}" dt="2023-09-13T07:32:57.460" v="60"/>
          <ac:graphicFrameMkLst>
            <pc:docMk/>
            <pc:sldMk cId="3369828934" sldId="375"/>
            <ac:graphicFrameMk id="5" creationId="{00000000-0000-0000-0000-000000000000}"/>
          </ac:graphicFrameMkLst>
        </pc:graphicFrameChg>
        <pc:graphicFrameChg chg="mod">
          <ac:chgData name="" userId="4b31236405e9249b" providerId="LiveId" clId="{A84C6B47-43F5-4451-ACD6-4A0D21FF99DE}" dt="2023-09-13T07:32:57.460" v="60"/>
          <ac:graphicFrameMkLst>
            <pc:docMk/>
            <pc:sldMk cId="3369828934" sldId="375"/>
            <ac:graphicFrameMk id="6" creationId="{00000000-0000-0000-0000-000000000000}"/>
          </ac:graphicFrameMkLst>
        </pc:graphicFrameChg>
        <pc:graphicFrameChg chg="mod">
          <ac:chgData name="" userId="4b31236405e9249b" providerId="LiveId" clId="{A84C6B47-43F5-4451-ACD6-4A0D21FF99DE}" dt="2023-09-13T07:32:57.460" v="60"/>
          <ac:graphicFrameMkLst>
            <pc:docMk/>
            <pc:sldMk cId="3369828934" sldId="375"/>
            <ac:graphicFrameMk id="7" creationId="{00000000-0000-0000-0000-000000000000}"/>
          </ac:graphicFrameMkLst>
        </pc:graphicFrameChg>
        <pc:graphicFrameChg chg="mod">
          <ac:chgData name="" userId="4b31236405e9249b" providerId="LiveId" clId="{A84C6B47-43F5-4451-ACD6-4A0D21FF99DE}" dt="2023-09-13T07:32:57.460" v="60"/>
          <ac:graphicFrameMkLst>
            <pc:docMk/>
            <pc:sldMk cId="3369828934" sldId="375"/>
            <ac:graphicFrameMk id="8" creationId="{00000000-0000-0000-0000-000000000000}"/>
          </ac:graphicFrameMkLst>
        </pc:graphicFrameChg>
      </pc:sldChg>
      <pc:sldChg chg="modSp">
        <pc:chgData name="" userId="4b31236405e9249b" providerId="LiveId" clId="{A84C6B47-43F5-4451-ACD6-4A0D21FF99DE}" dt="2023-09-13T07:26:01.512" v="7"/>
        <pc:sldMkLst>
          <pc:docMk/>
          <pc:sldMk cId="2042985127" sldId="376"/>
        </pc:sldMkLst>
        <pc:graphicFrameChg chg="mod">
          <ac:chgData name="" userId="4b31236405e9249b" providerId="LiveId" clId="{A84C6B47-43F5-4451-ACD6-4A0D21FF99DE}" dt="2023-09-13T07:26:01.505" v="4"/>
          <ac:graphicFrameMkLst>
            <pc:docMk/>
            <pc:sldMk cId="2042985127" sldId="376"/>
            <ac:graphicFrameMk id="5" creationId="{00000000-0000-0000-0000-000000000000}"/>
          </ac:graphicFrameMkLst>
        </pc:graphicFrameChg>
        <pc:graphicFrameChg chg="mod">
          <ac:chgData name="" userId="4b31236405e9249b" providerId="LiveId" clId="{A84C6B47-43F5-4451-ACD6-4A0D21FF99DE}" dt="2023-09-13T07:26:01.508" v="5"/>
          <ac:graphicFrameMkLst>
            <pc:docMk/>
            <pc:sldMk cId="2042985127" sldId="376"/>
            <ac:graphicFrameMk id="6" creationId="{00000000-0000-0000-0000-000000000000}"/>
          </ac:graphicFrameMkLst>
        </pc:graphicFrameChg>
        <pc:graphicFrameChg chg="mod">
          <ac:chgData name="" userId="4b31236405e9249b" providerId="LiveId" clId="{A84C6B47-43F5-4451-ACD6-4A0D21FF99DE}" dt="2023-09-13T07:26:01.510" v="6"/>
          <ac:graphicFrameMkLst>
            <pc:docMk/>
            <pc:sldMk cId="2042985127" sldId="376"/>
            <ac:graphicFrameMk id="7" creationId="{00000000-0000-0000-0000-000000000000}"/>
          </ac:graphicFrameMkLst>
        </pc:graphicFrameChg>
        <pc:graphicFrameChg chg="mod">
          <ac:chgData name="" userId="4b31236405e9249b" providerId="LiveId" clId="{A84C6B47-43F5-4451-ACD6-4A0D21FF99DE}" dt="2023-09-13T07:26:01.512" v="7"/>
          <ac:graphicFrameMkLst>
            <pc:docMk/>
            <pc:sldMk cId="2042985127" sldId="376"/>
            <ac:graphicFrameMk id="8" creationId="{00000000-0000-0000-0000-000000000000}"/>
          </ac:graphicFrameMkLst>
        </pc:graphicFrameChg>
      </pc:sldChg>
      <pc:sldChg chg="modTransition">
        <pc:chgData name="" userId="4b31236405e9249b" providerId="LiveId" clId="{A84C6B47-43F5-4451-ACD6-4A0D21FF99DE}" dt="2023-09-13T07:31:06.240" v="45"/>
        <pc:sldMkLst>
          <pc:docMk/>
          <pc:sldMk cId="1983404014" sldId="380"/>
        </pc:sldMkLst>
      </pc:sldChg>
      <pc:sldChg chg="add del">
        <pc:chgData name="" userId="4b31236405e9249b" providerId="LiveId" clId="{A84C6B47-43F5-4451-ACD6-4A0D21FF99DE}" dt="2023-09-13T07:31:03.685" v="44"/>
        <pc:sldMkLst>
          <pc:docMk/>
          <pc:sldMk cId="1171796863" sldId="381"/>
        </pc:sldMkLst>
      </pc:sldChg>
    </pc:docChg>
  </pc:docChgLst>
  <pc:docChgLst>
    <pc:chgData userId="4b31236405e9249b" providerId="LiveId" clId="{466D48A5-962C-4C5F-B730-C0FC56A6FEA6}"/>
    <pc:docChg chg="undo custSel addSld delSld modSld">
      <pc:chgData name="" userId="4b31236405e9249b" providerId="LiveId" clId="{466D48A5-962C-4C5F-B730-C0FC56A6FEA6}" dt="2023-09-09T07:31:00.819" v="514" actId="1036"/>
      <pc:docMkLst>
        <pc:docMk/>
      </pc:docMkLst>
      <pc:sldChg chg="addSp delSp modSp add">
        <pc:chgData name="" userId="4b31236405e9249b" providerId="LiveId" clId="{466D48A5-962C-4C5F-B730-C0FC56A6FEA6}" dt="2023-09-06T09:54:46.441" v="24" actId="1076"/>
        <pc:sldMkLst>
          <pc:docMk/>
          <pc:sldMk cId="0" sldId="256"/>
        </pc:sldMkLst>
        <pc:spChg chg="mod">
          <ac:chgData name="" userId="4b31236405e9249b" providerId="LiveId" clId="{466D48A5-962C-4C5F-B730-C0FC56A6FEA6}" dt="2023-09-06T09:54:45.367" v="23" actId="1076"/>
          <ac:spMkLst>
            <pc:docMk/>
            <pc:sldMk cId="0" sldId="256"/>
            <ac:spMk id="2" creationId="{F723DEFB-FF80-40B5-9D58-EB0C88EC350F}"/>
          </ac:spMkLst>
        </pc:spChg>
        <pc:spChg chg="del">
          <ac:chgData name="" userId="4b31236405e9249b" providerId="LiveId" clId="{466D48A5-962C-4C5F-B730-C0FC56A6FEA6}" dt="2023-09-06T09:54:30.522" v="10" actId="478"/>
          <ac:spMkLst>
            <pc:docMk/>
            <pc:sldMk cId="0" sldId="256"/>
            <ac:spMk id="3" creationId="{7B607E2E-B61A-4B8B-98A6-0404AC2535B6}"/>
          </ac:spMkLst>
        </pc:spChg>
        <pc:picChg chg="add mod">
          <ac:chgData name="" userId="4b31236405e9249b" providerId="LiveId" clId="{466D48A5-962C-4C5F-B730-C0FC56A6FEA6}" dt="2023-09-06T09:54:46.441" v="24" actId="1076"/>
          <ac:picMkLst>
            <pc:docMk/>
            <pc:sldMk cId="0" sldId="256"/>
            <ac:picMk id="14" creationId="{CF1A2CE2-BFD4-4C17-A1BB-4882C69CB01C}"/>
          </ac:picMkLst>
        </pc:picChg>
      </pc:sldChg>
      <pc:sldChg chg="addSp modSp">
        <pc:chgData name="" userId="4b31236405e9249b" providerId="LiveId" clId="{466D48A5-962C-4C5F-B730-C0FC56A6FEA6}" dt="2023-09-06T09:57:43.545" v="76" actId="14100"/>
        <pc:sldMkLst>
          <pc:docMk/>
          <pc:sldMk cId="2041150406" sldId="260"/>
        </pc:sldMkLst>
        <pc:spChg chg="mod">
          <ac:chgData name="" userId="4b31236405e9249b" providerId="LiveId" clId="{466D48A5-962C-4C5F-B730-C0FC56A6FEA6}" dt="2023-09-06T09:57:43.545" v="76" actId="14100"/>
          <ac:spMkLst>
            <pc:docMk/>
            <pc:sldMk cId="2041150406" sldId="260"/>
            <ac:spMk id="2" creationId="{00000000-0000-0000-0000-000000000000}"/>
          </ac:spMkLst>
        </pc:spChg>
        <pc:spChg chg="mod">
          <ac:chgData name="" userId="4b31236405e9249b" providerId="LiveId" clId="{466D48A5-962C-4C5F-B730-C0FC56A6FEA6}" dt="2023-09-06T09:57:40.806" v="75" actId="14100"/>
          <ac:spMkLst>
            <pc:docMk/>
            <pc:sldMk cId="2041150406" sldId="260"/>
            <ac:spMk id="3" creationId="{00000000-0000-0000-0000-000000000000}"/>
          </ac:spMkLst>
        </pc:spChg>
        <pc:picChg chg="add">
          <ac:chgData name="" userId="4b31236405e9249b" providerId="LiveId" clId="{466D48A5-962C-4C5F-B730-C0FC56A6FEA6}" dt="2023-09-06T09:57:36.808" v="74"/>
          <ac:picMkLst>
            <pc:docMk/>
            <pc:sldMk cId="2041150406" sldId="260"/>
            <ac:picMk id="4" creationId="{C2AADE13-3F74-475D-B8AA-091A0CB1BF54}"/>
          </ac:picMkLst>
        </pc:picChg>
        <pc:picChg chg="add">
          <ac:chgData name="" userId="4b31236405e9249b" providerId="LiveId" clId="{466D48A5-962C-4C5F-B730-C0FC56A6FEA6}" dt="2023-09-06T09:57:36.808" v="74"/>
          <ac:picMkLst>
            <pc:docMk/>
            <pc:sldMk cId="2041150406" sldId="260"/>
            <ac:picMk id="5" creationId="{59D6D49F-D916-4249-943F-EFA6FCC6A798}"/>
          </ac:picMkLst>
        </pc:picChg>
        <pc:picChg chg="add">
          <ac:chgData name="" userId="4b31236405e9249b" providerId="LiveId" clId="{466D48A5-962C-4C5F-B730-C0FC56A6FEA6}" dt="2023-09-06T09:57:36.808" v="74"/>
          <ac:picMkLst>
            <pc:docMk/>
            <pc:sldMk cId="2041150406" sldId="260"/>
            <ac:picMk id="6" creationId="{1C0B2677-5CE7-4F11-BBC9-B7D61033C1B8}"/>
          </ac:picMkLst>
        </pc:picChg>
      </pc:sldChg>
      <pc:sldChg chg="addSp delSp">
        <pc:chgData name="" userId="4b31236405e9249b" providerId="LiveId" clId="{466D48A5-962C-4C5F-B730-C0FC56A6FEA6}" dt="2023-09-06T10:04:54.692" v="280"/>
        <pc:sldMkLst>
          <pc:docMk/>
          <pc:sldMk cId="806141533" sldId="275"/>
        </pc:sldMkLst>
        <pc:picChg chg="add del">
          <ac:chgData name="" userId="4b31236405e9249b" providerId="LiveId" clId="{466D48A5-962C-4C5F-B730-C0FC56A6FEA6}" dt="2023-09-06T10:04:54.692" v="280"/>
          <ac:picMkLst>
            <pc:docMk/>
            <pc:sldMk cId="806141533" sldId="275"/>
            <ac:picMk id="3" creationId="{5C3245DE-E154-4C1A-B8A4-C83C36CA07F0}"/>
          </ac:picMkLst>
        </pc:picChg>
        <pc:picChg chg="add del">
          <ac:chgData name="" userId="4b31236405e9249b" providerId="LiveId" clId="{466D48A5-962C-4C5F-B730-C0FC56A6FEA6}" dt="2023-09-06T10:04:54.692" v="280"/>
          <ac:picMkLst>
            <pc:docMk/>
            <pc:sldMk cId="806141533" sldId="275"/>
            <ac:picMk id="4" creationId="{5B9C7050-88D8-4E4C-9337-DB51C4DFB05F}"/>
          </ac:picMkLst>
        </pc:picChg>
        <pc:picChg chg="add del">
          <ac:chgData name="" userId="4b31236405e9249b" providerId="LiveId" clId="{466D48A5-962C-4C5F-B730-C0FC56A6FEA6}" dt="2023-09-06T10:04:54.692" v="280"/>
          <ac:picMkLst>
            <pc:docMk/>
            <pc:sldMk cId="806141533" sldId="275"/>
            <ac:picMk id="5" creationId="{AB8EE86C-4F06-4FD5-BBE6-6A8AF3A426D9}"/>
          </ac:picMkLst>
        </pc:picChg>
      </pc:sldChg>
      <pc:sldChg chg="addSp delSp modSp">
        <pc:chgData name="" userId="4b31236405e9249b" providerId="LiveId" clId="{466D48A5-962C-4C5F-B730-C0FC56A6FEA6}" dt="2023-09-06T10:14:41.859" v="438"/>
        <pc:sldMkLst>
          <pc:docMk/>
          <pc:sldMk cId="1437327875" sldId="288"/>
        </pc:sldMkLst>
        <pc:spChg chg="mod">
          <ac:chgData name="" userId="4b31236405e9249b" providerId="LiveId" clId="{466D48A5-962C-4C5F-B730-C0FC56A6FEA6}" dt="2023-09-06T09:54:33.130" v="18" actId="27636"/>
          <ac:spMkLst>
            <pc:docMk/>
            <pc:sldMk cId="1437327875" sldId="288"/>
            <ac:spMk id="4" creationId="{00000000-0000-0000-0000-000000000000}"/>
          </ac:spMkLst>
        </pc:spChg>
        <pc:spChg chg="add del mod">
          <ac:chgData name="" userId="4b31236405e9249b" providerId="LiveId" clId="{466D48A5-962C-4C5F-B730-C0FC56A6FEA6}" dt="2023-09-06T10:13:15.702" v="407" actId="478"/>
          <ac:spMkLst>
            <pc:docMk/>
            <pc:sldMk cId="1437327875" sldId="288"/>
            <ac:spMk id="6" creationId="{E2D7BABB-B29D-4E6C-B679-8FC47829F00E}"/>
          </ac:spMkLst>
        </pc:spChg>
        <pc:picChg chg="del">
          <ac:chgData name="" userId="4b31236405e9249b" providerId="LiveId" clId="{466D48A5-962C-4C5F-B730-C0FC56A6FEA6}" dt="2023-09-06T10:13:11.348" v="406" actId="478"/>
          <ac:picMkLst>
            <pc:docMk/>
            <pc:sldMk cId="1437327875" sldId="288"/>
            <ac:picMk id="5" creationId="{00000000-0000-0000-0000-000000000000}"/>
          </ac:picMkLst>
        </pc:picChg>
        <pc:picChg chg="add">
          <ac:chgData name="" userId="4b31236405e9249b" providerId="LiveId" clId="{466D48A5-962C-4C5F-B730-C0FC56A6FEA6}" dt="2023-09-06T10:13:15.965" v="408"/>
          <ac:picMkLst>
            <pc:docMk/>
            <pc:sldMk cId="1437327875" sldId="288"/>
            <ac:picMk id="7" creationId="{5CD67D74-7164-4E70-8553-A2BC14F10CF3}"/>
          </ac:picMkLst>
        </pc:picChg>
        <pc:picChg chg="add">
          <ac:chgData name="" userId="4b31236405e9249b" providerId="LiveId" clId="{466D48A5-962C-4C5F-B730-C0FC56A6FEA6}" dt="2023-09-06T10:14:41.859" v="438"/>
          <ac:picMkLst>
            <pc:docMk/>
            <pc:sldMk cId="1437327875" sldId="288"/>
            <ac:picMk id="8" creationId="{45882E1A-5117-4198-949A-4AD8661A7C32}"/>
          </ac:picMkLst>
        </pc:picChg>
        <pc:picChg chg="add">
          <ac:chgData name="" userId="4b31236405e9249b" providerId="LiveId" clId="{466D48A5-962C-4C5F-B730-C0FC56A6FEA6}" dt="2023-09-06T10:14:41.859" v="438"/>
          <ac:picMkLst>
            <pc:docMk/>
            <pc:sldMk cId="1437327875" sldId="288"/>
            <ac:picMk id="9" creationId="{DC3A202C-674D-4745-8492-C58E17347A8B}"/>
          </ac:picMkLst>
        </pc:picChg>
        <pc:picChg chg="add">
          <ac:chgData name="" userId="4b31236405e9249b" providerId="LiveId" clId="{466D48A5-962C-4C5F-B730-C0FC56A6FEA6}" dt="2023-09-06T10:14:41.859" v="438"/>
          <ac:picMkLst>
            <pc:docMk/>
            <pc:sldMk cId="1437327875" sldId="288"/>
            <ac:picMk id="10" creationId="{52F557DC-4A9C-4280-8BCE-C3AE586D9664}"/>
          </ac:picMkLst>
        </pc:picChg>
      </pc:sldChg>
      <pc:sldChg chg="addSp delSp modSp">
        <pc:chgData name="" userId="4b31236405e9249b" providerId="LiveId" clId="{466D48A5-962C-4C5F-B730-C0FC56A6FEA6}" dt="2023-09-06T10:13:38.712" v="413" actId="1036"/>
        <pc:sldMkLst>
          <pc:docMk/>
          <pc:sldMk cId="176374781" sldId="291"/>
        </pc:sldMkLst>
        <pc:spChg chg="add del mod">
          <ac:chgData name="" userId="4b31236405e9249b" providerId="LiveId" clId="{466D48A5-962C-4C5F-B730-C0FC56A6FEA6}" dt="2023-09-06T10:12:46.376" v="400" actId="478"/>
          <ac:spMkLst>
            <pc:docMk/>
            <pc:sldMk cId="176374781" sldId="291"/>
            <ac:spMk id="5" creationId="{C307801B-623C-43C1-93C2-0146E7FBDAD5}"/>
          </ac:spMkLst>
        </pc:spChg>
        <pc:picChg chg="del">
          <ac:chgData name="" userId="4b31236405e9249b" providerId="LiveId" clId="{466D48A5-962C-4C5F-B730-C0FC56A6FEA6}" dt="2023-09-06T10:12:40.336" v="396" actId="478"/>
          <ac:picMkLst>
            <pc:docMk/>
            <pc:sldMk cId="176374781" sldId="291"/>
            <ac:picMk id="4" creationId="{00000000-0000-0000-0000-000000000000}"/>
          </ac:picMkLst>
        </pc:picChg>
        <pc:picChg chg="add mod">
          <ac:chgData name="" userId="4b31236405e9249b" providerId="LiveId" clId="{466D48A5-962C-4C5F-B730-C0FC56A6FEA6}" dt="2023-09-06T10:12:44.301" v="399" actId="1076"/>
          <ac:picMkLst>
            <pc:docMk/>
            <pc:sldMk cId="176374781" sldId="291"/>
            <ac:picMk id="6" creationId="{DAC740CC-8A9C-4330-A1BE-DBAA16A83611}"/>
          </ac:picMkLst>
        </pc:picChg>
        <pc:picChg chg="add mod">
          <ac:chgData name="" userId="4b31236405e9249b" providerId="LiveId" clId="{466D48A5-962C-4C5F-B730-C0FC56A6FEA6}" dt="2023-09-06T10:13:38.712" v="413" actId="1036"/>
          <ac:picMkLst>
            <pc:docMk/>
            <pc:sldMk cId="176374781" sldId="291"/>
            <ac:picMk id="7" creationId="{994A7772-C136-4536-AF0F-335DA8C1257B}"/>
          </ac:picMkLst>
        </pc:picChg>
        <pc:picChg chg="add mod">
          <ac:chgData name="" userId="4b31236405e9249b" providerId="LiveId" clId="{466D48A5-962C-4C5F-B730-C0FC56A6FEA6}" dt="2023-09-06T10:13:38.712" v="413" actId="1036"/>
          <ac:picMkLst>
            <pc:docMk/>
            <pc:sldMk cId="176374781" sldId="291"/>
            <ac:picMk id="8" creationId="{952B736C-C6FC-4CE4-96CE-A1752E34E78A}"/>
          </ac:picMkLst>
        </pc:picChg>
        <pc:picChg chg="add mod">
          <ac:chgData name="" userId="4b31236405e9249b" providerId="LiveId" clId="{466D48A5-962C-4C5F-B730-C0FC56A6FEA6}" dt="2023-09-06T10:13:38.712" v="413" actId="1036"/>
          <ac:picMkLst>
            <pc:docMk/>
            <pc:sldMk cId="176374781" sldId="291"/>
            <ac:picMk id="9" creationId="{2ADCB806-8F1F-469B-B596-C041B42F994C}"/>
          </ac:picMkLst>
        </pc:picChg>
      </pc:sldChg>
      <pc:sldChg chg="addSp delSp modSp">
        <pc:chgData name="" userId="4b31236405e9249b" providerId="LiveId" clId="{466D48A5-962C-4C5F-B730-C0FC56A6FEA6}" dt="2023-09-06T10:04:10.196" v="269" actId="1076"/>
        <pc:sldMkLst>
          <pc:docMk/>
          <pc:sldMk cId="3793264757" sldId="303"/>
        </pc:sldMkLst>
        <pc:spChg chg="mod">
          <ac:chgData name="" userId="4b31236405e9249b" providerId="LiveId" clId="{466D48A5-962C-4C5F-B730-C0FC56A6FEA6}" dt="2023-09-06T10:03:56.841" v="261" actId="14100"/>
          <ac:spMkLst>
            <pc:docMk/>
            <pc:sldMk cId="3793264757" sldId="303"/>
            <ac:spMk id="2" creationId="{00000000-0000-0000-0000-000000000000}"/>
          </ac:spMkLst>
        </pc:spChg>
        <pc:spChg chg="mod">
          <ac:chgData name="" userId="4b31236405e9249b" providerId="LiveId" clId="{466D48A5-962C-4C5F-B730-C0FC56A6FEA6}" dt="2023-09-06T10:03:59.608" v="262" actId="14100"/>
          <ac:spMkLst>
            <pc:docMk/>
            <pc:sldMk cId="3793264757" sldId="303"/>
            <ac:spMk id="4" creationId="{00000000-0000-0000-0000-000000000000}"/>
          </ac:spMkLst>
        </pc:spChg>
        <pc:spChg chg="add del mod">
          <ac:chgData name="" userId="4b31236405e9249b" providerId="LiveId" clId="{466D48A5-962C-4C5F-B730-C0FC56A6FEA6}" dt="2023-09-06T10:04:06.037" v="266" actId="478"/>
          <ac:spMkLst>
            <pc:docMk/>
            <pc:sldMk cId="3793264757" sldId="303"/>
            <ac:spMk id="6" creationId="{CF443DAE-F768-467D-9159-BEB7F1EAE6E6}"/>
          </ac:spMkLst>
        </pc:spChg>
        <pc:picChg chg="del">
          <ac:chgData name="" userId="4b31236405e9249b" providerId="LiveId" clId="{466D48A5-962C-4C5F-B730-C0FC56A6FEA6}" dt="2023-09-06T10:03:53.262" v="259" actId="478"/>
          <ac:picMkLst>
            <pc:docMk/>
            <pc:sldMk cId="3793264757" sldId="303"/>
            <ac:picMk id="5" creationId="{00000000-0000-0000-0000-000000000000}"/>
          </ac:picMkLst>
        </pc:picChg>
        <pc:picChg chg="add">
          <ac:chgData name="" userId="4b31236405e9249b" providerId="LiveId" clId="{466D48A5-962C-4C5F-B730-C0FC56A6FEA6}" dt="2023-09-06T10:03:53.600" v="260"/>
          <ac:picMkLst>
            <pc:docMk/>
            <pc:sldMk cId="3793264757" sldId="303"/>
            <ac:picMk id="7" creationId="{9D134A3B-1BC9-4624-9C3A-8507BB76BCFD}"/>
          </ac:picMkLst>
        </pc:picChg>
        <pc:picChg chg="add">
          <ac:chgData name="" userId="4b31236405e9249b" providerId="LiveId" clId="{466D48A5-962C-4C5F-B730-C0FC56A6FEA6}" dt="2023-09-06T10:03:53.600" v="260"/>
          <ac:picMkLst>
            <pc:docMk/>
            <pc:sldMk cId="3793264757" sldId="303"/>
            <ac:picMk id="8" creationId="{BD118448-3B10-40BD-8554-F6E0B19F5131}"/>
          </ac:picMkLst>
        </pc:picChg>
        <pc:picChg chg="add">
          <ac:chgData name="" userId="4b31236405e9249b" providerId="LiveId" clId="{466D48A5-962C-4C5F-B730-C0FC56A6FEA6}" dt="2023-09-06T10:03:53.600" v="260"/>
          <ac:picMkLst>
            <pc:docMk/>
            <pc:sldMk cId="3793264757" sldId="303"/>
            <ac:picMk id="9" creationId="{9FB9655D-539E-4A90-81E6-F9D7DA45DB52}"/>
          </ac:picMkLst>
        </pc:picChg>
        <pc:picChg chg="add mod">
          <ac:chgData name="" userId="4b31236405e9249b" providerId="LiveId" clId="{466D48A5-962C-4C5F-B730-C0FC56A6FEA6}" dt="2023-09-06T10:04:10.196" v="269" actId="1076"/>
          <ac:picMkLst>
            <pc:docMk/>
            <pc:sldMk cId="3793264757" sldId="303"/>
            <ac:picMk id="10" creationId="{48100069-8DE4-463D-B01C-1A0E3C7CF113}"/>
          </ac:picMkLst>
        </pc:picChg>
      </pc:sldChg>
      <pc:sldChg chg="addSp">
        <pc:chgData name="" userId="4b31236405e9249b" providerId="LiveId" clId="{466D48A5-962C-4C5F-B730-C0FC56A6FEA6}" dt="2023-09-06T10:02:54.375" v="244"/>
        <pc:sldMkLst>
          <pc:docMk/>
          <pc:sldMk cId="1562895313" sldId="307"/>
        </pc:sldMkLst>
        <pc:picChg chg="add">
          <ac:chgData name="" userId="4b31236405e9249b" providerId="LiveId" clId="{466D48A5-962C-4C5F-B730-C0FC56A6FEA6}" dt="2023-09-06T10:02:54.375" v="244"/>
          <ac:picMkLst>
            <pc:docMk/>
            <pc:sldMk cId="1562895313" sldId="307"/>
            <ac:picMk id="7" creationId="{125F2EFE-FCA5-4756-86D7-24C105AAA66A}"/>
          </ac:picMkLst>
        </pc:picChg>
        <pc:picChg chg="add">
          <ac:chgData name="" userId="4b31236405e9249b" providerId="LiveId" clId="{466D48A5-962C-4C5F-B730-C0FC56A6FEA6}" dt="2023-09-06T10:02:54.375" v="244"/>
          <ac:picMkLst>
            <pc:docMk/>
            <pc:sldMk cId="1562895313" sldId="307"/>
            <ac:picMk id="8" creationId="{C2D1A78C-A120-4A05-8C8B-701748B487CA}"/>
          </ac:picMkLst>
        </pc:picChg>
        <pc:picChg chg="add">
          <ac:chgData name="" userId="4b31236405e9249b" providerId="LiveId" clId="{466D48A5-962C-4C5F-B730-C0FC56A6FEA6}" dt="2023-09-06T10:02:54.375" v="244"/>
          <ac:picMkLst>
            <pc:docMk/>
            <pc:sldMk cId="1562895313" sldId="307"/>
            <ac:picMk id="9" creationId="{AFD6478F-BC30-4F38-8FB6-8E5CB861418A}"/>
          </ac:picMkLst>
        </pc:picChg>
      </pc:sldChg>
      <pc:sldChg chg="addSp modSp">
        <pc:chgData name="" userId="4b31236405e9249b" providerId="LiveId" clId="{466D48A5-962C-4C5F-B730-C0FC56A6FEA6}" dt="2023-09-06T09:59:04.004" v="90" actId="1076"/>
        <pc:sldMkLst>
          <pc:docMk/>
          <pc:sldMk cId="717155028" sldId="309"/>
        </pc:sldMkLst>
        <pc:spChg chg="mod">
          <ac:chgData name="" userId="4b31236405e9249b" providerId="LiveId" clId="{466D48A5-962C-4C5F-B730-C0FC56A6FEA6}" dt="2023-09-06T09:59:04.004" v="90" actId="1076"/>
          <ac:spMkLst>
            <pc:docMk/>
            <pc:sldMk cId="717155028" sldId="309"/>
            <ac:spMk id="2" creationId="{00000000-0000-0000-0000-000000000000}"/>
          </ac:spMkLst>
        </pc:spChg>
        <pc:picChg chg="add">
          <ac:chgData name="" userId="4b31236405e9249b" providerId="LiveId" clId="{466D48A5-962C-4C5F-B730-C0FC56A6FEA6}" dt="2023-09-06T09:58:58.860" v="89"/>
          <ac:picMkLst>
            <pc:docMk/>
            <pc:sldMk cId="717155028" sldId="309"/>
            <ac:picMk id="6" creationId="{E888EEEB-9FD4-4A00-87A6-453B25C89FC9}"/>
          </ac:picMkLst>
        </pc:picChg>
        <pc:picChg chg="add">
          <ac:chgData name="" userId="4b31236405e9249b" providerId="LiveId" clId="{466D48A5-962C-4C5F-B730-C0FC56A6FEA6}" dt="2023-09-06T09:58:58.860" v="89"/>
          <ac:picMkLst>
            <pc:docMk/>
            <pc:sldMk cId="717155028" sldId="309"/>
            <ac:picMk id="7" creationId="{B15B485F-3D2D-401A-A68D-9E9EE6B3FDF6}"/>
          </ac:picMkLst>
        </pc:picChg>
        <pc:picChg chg="add">
          <ac:chgData name="" userId="4b31236405e9249b" providerId="LiveId" clId="{466D48A5-962C-4C5F-B730-C0FC56A6FEA6}" dt="2023-09-06T09:58:58.860" v="89"/>
          <ac:picMkLst>
            <pc:docMk/>
            <pc:sldMk cId="717155028" sldId="309"/>
            <ac:picMk id="8" creationId="{101FCE7B-0C6E-4C21-BE81-969043E855A8}"/>
          </ac:picMkLst>
        </pc:picChg>
      </pc:sldChg>
      <pc:sldChg chg="addSp modSp">
        <pc:chgData name="" userId="4b31236405e9249b" providerId="LiveId" clId="{466D48A5-962C-4C5F-B730-C0FC56A6FEA6}" dt="2023-09-06T10:04:21.389" v="272" actId="14100"/>
        <pc:sldMkLst>
          <pc:docMk/>
          <pc:sldMk cId="1898812367" sldId="313"/>
        </pc:sldMkLst>
        <pc:spChg chg="mod">
          <ac:chgData name="" userId="4b31236405e9249b" providerId="LiveId" clId="{466D48A5-962C-4C5F-B730-C0FC56A6FEA6}" dt="2023-09-06T10:04:21.389" v="272" actId="14100"/>
          <ac:spMkLst>
            <pc:docMk/>
            <pc:sldMk cId="1898812367" sldId="313"/>
            <ac:spMk id="3" creationId="{00000000-0000-0000-0000-000000000000}"/>
          </ac:spMkLst>
        </pc:spChg>
        <pc:picChg chg="add mod">
          <ac:chgData name="" userId="4b31236405e9249b" providerId="LiveId" clId="{466D48A5-962C-4C5F-B730-C0FC56A6FEA6}" dt="2023-09-06T10:04:19.114" v="271" actId="1076"/>
          <ac:picMkLst>
            <pc:docMk/>
            <pc:sldMk cId="1898812367" sldId="313"/>
            <ac:picMk id="6" creationId="{47F1C99A-874E-40A4-AA16-E5E8B7810FAC}"/>
          </ac:picMkLst>
        </pc:picChg>
        <pc:picChg chg="add">
          <ac:chgData name="" userId="4b31236405e9249b" providerId="LiveId" clId="{466D48A5-962C-4C5F-B730-C0FC56A6FEA6}" dt="2023-09-06T10:04:15.742" v="270"/>
          <ac:picMkLst>
            <pc:docMk/>
            <pc:sldMk cId="1898812367" sldId="313"/>
            <ac:picMk id="7" creationId="{B77A1D92-6CDE-40E4-B13E-A7C16F8599F9}"/>
          </ac:picMkLst>
        </pc:picChg>
        <pc:picChg chg="add">
          <ac:chgData name="" userId="4b31236405e9249b" providerId="LiveId" clId="{466D48A5-962C-4C5F-B730-C0FC56A6FEA6}" dt="2023-09-06T10:04:15.742" v="270"/>
          <ac:picMkLst>
            <pc:docMk/>
            <pc:sldMk cId="1898812367" sldId="313"/>
            <ac:picMk id="8" creationId="{D3E03CAF-D250-4DDA-8204-F366FCEEEC35}"/>
          </ac:picMkLst>
        </pc:picChg>
      </pc:sldChg>
      <pc:sldChg chg="addSp delSp modSp">
        <pc:chgData name="" userId="4b31236405e9249b" providerId="LiveId" clId="{466D48A5-962C-4C5F-B730-C0FC56A6FEA6}" dt="2023-09-06T10:10:39.098" v="375" actId="1076"/>
        <pc:sldMkLst>
          <pc:docMk/>
          <pc:sldMk cId="475268967" sldId="314"/>
        </pc:sldMkLst>
        <pc:spChg chg="mod">
          <ac:chgData name="" userId="4b31236405e9249b" providerId="LiveId" clId="{466D48A5-962C-4C5F-B730-C0FC56A6FEA6}" dt="2023-09-06T10:05:21.249" v="284" actId="1076"/>
          <ac:spMkLst>
            <pc:docMk/>
            <pc:sldMk cId="475268967" sldId="314"/>
            <ac:spMk id="2" creationId="{00000000-0000-0000-0000-000000000000}"/>
          </ac:spMkLst>
        </pc:spChg>
        <pc:spChg chg="mod ord">
          <ac:chgData name="" userId="4b31236405e9249b" providerId="LiveId" clId="{466D48A5-962C-4C5F-B730-C0FC56A6FEA6}" dt="2023-09-06T10:10:34.818" v="373" actId="1076"/>
          <ac:spMkLst>
            <pc:docMk/>
            <pc:sldMk cId="475268967" sldId="314"/>
            <ac:spMk id="3" creationId="{00000000-0000-0000-0000-000000000000}"/>
          </ac:spMkLst>
        </pc:spChg>
        <pc:spChg chg="mod ord">
          <ac:chgData name="" userId="4b31236405e9249b" providerId="LiveId" clId="{466D48A5-962C-4C5F-B730-C0FC56A6FEA6}" dt="2023-09-06T10:10:32.241" v="372" actId="1076"/>
          <ac:spMkLst>
            <pc:docMk/>
            <pc:sldMk cId="475268967" sldId="314"/>
            <ac:spMk id="6" creationId="{00000000-0000-0000-0000-000000000000}"/>
          </ac:spMkLst>
        </pc:spChg>
        <pc:spChg chg="mod ord">
          <ac:chgData name="" userId="4b31236405e9249b" providerId="LiveId" clId="{466D48A5-962C-4C5F-B730-C0FC56A6FEA6}" dt="2023-09-06T10:10:39.098" v="375" actId="1076"/>
          <ac:spMkLst>
            <pc:docMk/>
            <pc:sldMk cId="475268967" sldId="314"/>
            <ac:spMk id="7" creationId="{00000000-0000-0000-0000-000000000000}"/>
          </ac:spMkLst>
        </pc:spChg>
        <pc:spChg chg="add del mod">
          <ac:chgData name="" userId="4b31236405e9249b" providerId="LiveId" clId="{466D48A5-962C-4C5F-B730-C0FC56A6FEA6}" dt="2023-09-06T10:05:42.551" v="289" actId="478"/>
          <ac:spMkLst>
            <pc:docMk/>
            <pc:sldMk cId="475268967" sldId="314"/>
            <ac:spMk id="12" creationId="{C54B4173-F54F-4F04-80DE-14CFDF811D89}"/>
          </ac:spMkLst>
        </pc:spChg>
        <pc:picChg chg="mod">
          <ac:chgData name="" userId="4b31236405e9249b" providerId="LiveId" clId="{466D48A5-962C-4C5F-B730-C0FC56A6FEA6}" dt="2023-09-06T10:10:07.149" v="303" actId="1076"/>
          <ac:picMkLst>
            <pc:docMk/>
            <pc:sldMk cId="475268967" sldId="314"/>
            <ac:picMk id="4" creationId="{00000000-0000-0000-0000-000000000000}"/>
          </ac:picMkLst>
        </pc:picChg>
        <pc:picChg chg="del">
          <ac:chgData name="" userId="4b31236405e9249b" providerId="LiveId" clId="{466D48A5-962C-4C5F-B730-C0FC56A6FEA6}" dt="2023-09-06T10:05:27.568" v="285" actId="478"/>
          <ac:picMkLst>
            <pc:docMk/>
            <pc:sldMk cId="475268967" sldId="314"/>
            <ac:picMk id="5" creationId="{00000000-0000-0000-0000-000000000000}"/>
          </ac:picMkLst>
        </pc:picChg>
        <pc:picChg chg="add">
          <ac:chgData name="" userId="4b31236405e9249b" providerId="LiveId" clId="{466D48A5-962C-4C5F-B730-C0FC56A6FEA6}" dt="2023-09-06T10:04:56.011" v="281"/>
          <ac:picMkLst>
            <pc:docMk/>
            <pc:sldMk cId="475268967" sldId="314"/>
            <ac:picMk id="8" creationId="{4FF9BB8E-6DE2-4BBC-8541-53C26059E29B}"/>
          </ac:picMkLst>
        </pc:picChg>
        <pc:picChg chg="add">
          <ac:chgData name="" userId="4b31236405e9249b" providerId="LiveId" clId="{466D48A5-962C-4C5F-B730-C0FC56A6FEA6}" dt="2023-09-06T10:04:56.011" v="281"/>
          <ac:picMkLst>
            <pc:docMk/>
            <pc:sldMk cId="475268967" sldId="314"/>
            <ac:picMk id="9" creationId="{615AA16A-48CD-4B19-8C76-871B2D8E3594}"/>
          </ac:picMkLst>
        </pc:picChg>
        <pc:picChg chg="add">
          <ac:chgData name="" userId="4b31236405e9249b" providerId="LiveId" clId="{466D48A5-962C-4C5F-B730-C0FC56A6FEA6}" dt="2023-09-06T10:04:56.011" v="281"/>
          <ac:picMkLst>
            <pc:docMk/>
            <pc:sldMk cId="475268967" sldId="314"/>
            <ac:picMk id="10" creationId="{7B006AFF-6161-459B-B195-467CC68DADD4}"/>
          </ac:picMkLst>
        </pc:picChg>
        <pc:picChg chg="add mod ord">
          <ac:chgData name="" userId="4b31236405e9249b" providerId="LiveId" clId="{466D48A5-962C-4C5F-B730-C0FC56A6FEA6}" dt="2023-09-06T10:05:59.085" v="297" actId="1076"/>
          <ac:picMkLst>
            <pc:docMk/>
            <pc:sldMk cId="475268967" sldId="314"/>
            <ac:picMk id="13" creationId="{8C56DD0D-8217-40FC-9C51-1985F5842A68}"/>
          </ac:picMkLst>
        </pc:picChg>
        <pc:picChg chg="add del">
          <ac:chgData name="" userId="4b31236405e9249b" providerId="LiveId" clId="{466D48A5-962C-4C5F-B730-C0FC56A6FEA6}" dt="2023-09-06T10:05:31.413" v="287" actId="478"/>
          <ac:picMkLst>
            <pc:docMk/>
            <pc:sldMk cId="475268967" sldId="314"/>
            <ac:picMk id="14" creationId="{160F0661-E7EF-4354-992D-AD4EA414FF83}"/>
          </ac:picMkLst>
        </pc:picChg>
        <pc:picChg chg="add del">
          <ac:chgData name="" userId="4b31236405e9249b" providerId="LiveId" clId="{466D48A5-962C-4C5F-B730-C0FC56A6FEA6}" dt="2023-09-06T10:07:17.622" v="302"/>
          <ac:picMkLst>
            <pc:docMk/>
            <pc:sldMk cId="475268967" sldId="314"/>
            <ac:picMk id="15" creationId="{6443A5BD-78EA-4734-90C8-1CC2338674A6}"/>
          </ac:picMkLst>
        </pc:picChg>
        <pc:picChg chg="add del">
          <ac:chgData name="" userId="4b31236405e9249b" providerId="LiveId" clId="{466D48A5-962C-4C5F-B730-C0FC56A6FEA6}" dt="2023-09-06T10:07:17.622" v="302"/>
          <ac:picMkLst>
            <pc:docMk/>
            <pc:sldMk cId="475268967" sldId="314"/>
            <ac:picMk id="16" creationId="{9FF4890E-2658-42B5-888C-2190521F34E3}"/>
          </ac:picMkLst>
        </pc:picChg>
      </pc:sldChg>
      <pc:sldChg chg="addSp modSp">
        <pc:chgData name="" userId="4b31236405e9249b" providerId="LiveId" clId="{466D48A5-962C-4C5F-B730-C0FC56A6FEA6}" dt="2023-09-06T10:04:27.886" v="274" actId="14100"/>
        <pc:sldMkLst>
          <pc:docMk/>
          <pc:sldMk cId="2518607274" sldId="316"/>
        </pc:sldMkLst>
        <pc:spChg chg="mod">
          <ac:chgData name="" userId="4b31236405e9249b" providerId="LiveId" clId="{466D48A5-962C-4C5F-B730-C0FC56A6FEA6}" dt="2023-09-06T10:04:27.886" v="274" actId="14100"/>
          <ac:spMkLst>
            <pc:docMk/>
            <pc:sldMk cId="2518607274" sldId="316"/>
            <ac:spMk id="3" creationId="{00000000-0000-0000-0000-000000000000}"/>
          </ac:spMkLst>
        </pc:spChg>
        <pc:picChg chg="add">
          <ac:chgData name="" userId="4b31236405e9249b" providerId="LiveId" clId="{466D48A5-962C-4C5F-B730-C0FC56A6FEA6}" dt="2023-09-06T10:04:24.561" v="273"/>
          <ac:picMkLst>
            <pc:docMk/>
            <pc:sldMk cId="2518607274" sldId="316"/>
            <ac:picMk id="4" creationId="{F694EDF3-7A10-4CB0-8EA8-002FE031EC48}"/>
          </ac:picMkLst>
        </pc:picChg>
        <pc:picChg chg="add">
          <ac:chgData name="" userId="4b31236405e9249b" providerId="LiveId" clId="{466D48A5-962C-4C5F-B730-C0FC56A6FEA6}" dt="2023-09-06T10:04:24.561" v="273"/>
          <ac:picMkLst>
            <pc:docMk/>
            <pc:sldMk cId="2518607274" sldId="316"/>
            <ac:picMk id="5" creationId="{7032CA71-0550-40B5-ADE2-86609AD4394D}"/>
          </ac:picMkLst>
        </pc:picChg>
        <pc:picChg chg="add">
          <ac:chgData name="" userId="4b31236405e9249b" providerId="LiveId" clId="{466D48A5-962C-4C5F-B730-C0FC56A6FEA6}" dt="2023-09-06T10:04:24.561" v="273"/>
          <ac:picMkLst>
            <pc:docMk/>
            <pc:sldMk cId="2518607274" sldId="316"/>
            <ac:picMk id="6" creationId="{ED2E2E4A-F881-4932-A727-4D3F5F3B9C6D}"/>
          </ac:picMkLst>
        </pc:picChg>
      </pc:sldChg>
      <pc:sldChg chg="addSp delSp modSp">
        <pc:chgData name="" userId="4b31236405e9249b" providerId="LiveId" clId="{466D48A5-962C-4C5F-B730-C0FC56A6FEA6}" dt="2023-09-06T10:13:34.789" v="411" actId="1076"/>
        <pc:sldMkLst>
          <pc:docMk/>
          <pc:sldMk cId="955824949" sldId="317"/>
        </pc:sldMkLst>
        <pc:spChg chg="mod">
          <ac:chgData name="" userId="4b31236405e9249b" providerId="LiveId" clId="{466D48A5-962C-4C5F-B730-C0FC56A6FEA6}" dt="2023-09-06T10:13:31.378" v="410" actId="1076"/>
          <ac:spMkLst>
            <pc:docMk/>
            <pc:sldMk cId="955824949" sldId="317"/>
            <ac:spMk id="2" creationId="{00000000-0000-0000-0000-000000000000}"/>
          </ac:spMkLst>
        </pc:spChg>
        <pc:spChg chg="mod">
          <ac:chgData name="" userId="4b31236405e9249b" providerId="LiveId" clId="{466D48A5-962C-4C5F-B730-C0FC56A6FEA6}" dt="2023-09-06T10:13:34.789" v="411" actId="1076"/>
          <ac:spMkLst>
            <pc:docMk/>
            <pc:sldMk cId="955824949" sldId="317"/>
            <ac:spMk id="4" creationId="{00000000-0000-0000-0000-000000000000}"/>
          </ac:spMkLst>
        </pc:spChg>
        <pc:spChg chg="add del mod">
          <ac:chgData name="" userId="4b31236405e9249b" providerId="LiveId" clId="{466D48A5-962C-4C5F-B730-C0FC56A6FEA6}" dt="2023-09-06T10:12:32.898" v="395" actId="478"/>
          <ac:spMkLst>
            <pc:docMk/>
            <pc:sldMk cId="955824949" sldId="317"/>
            <ac:spMk id="7" creationId="{5CB3F86F-B97E-4394-BE51-B1EF3B5B025D}"/>
          </ac:spMkLst>
        </pc:spChg>
        <pc:picChg chg="add del">
          <ac:chgData name="" userId="4b31236405e9249b" providerId="LiveId" clId="{466D48A5-962C-4C5F-B730-C0FC56A6FEA6}" dt="2023-09-06T10:12:24.224" v="391" actId="478"/>
          <ac:picMkLst>
            <pc:docMk/>
            <pc:sldMk cId="955824949" sldId="317"/>
            <ac:picMk id="5" creationId="{B715880B-C11D-498F-890E-51E60146295E}"/>
          </ac:picMkLst>
        </pc:picChg>
        <pc:picChg chg="del">
          <ac:chgData name="" userId="4b31236405e9249b" providerId="LiveId" clId="{466D48A5-962C-4C5F-B730-C0FC56A6FEA6}" dt="2023-09-06T10:12:26.600" v="392" actId="478"/>
          <ac:picMkLst>
            <pc:docMk/>
            <pc:sldMk cId="955824949" sldId="317"/>
            <ac:picMk id="6" creationId="{00000000-0000-0000-0000-000000000000}"/>
          </ac:picMkLst>
        </pc:picChg>
        <pc:picChg chg="add mod">
          <ac:chgData name="" userId="4b31236405e9249b" providerId="LiveId" clId="{466D48A5-962C-4C5F-B730-C0FC56A6FEA6}" dt="2023-09-06T10:12:29.424" v="394" actId="14100"/>
          <ac:picMkLst>
            <pc:docMk/>
            <pc:sldMk cId="955824949" sldId="317"/>
            <ac:picMk id="8" creationId="{7688F684-BBD3-4D04-B64F-36D94A364C40}"/>
          </ac:picMkLst>
        </pc:picChg>
        <pc:picChg chg="add">
          <ac:chgData name="" userId="4b31236405e9249b" providerId="LiveId" clId="{466D48A5-962C-4C5F-B730-C0FC56A6FEA6}" dt="2023-09-06T10:13:28.370" v="409"/>
          <ac:picMkLst>
            <pc:docMk/>
            <pc:sldMk cId="955824949" sldId="317"/>
            <ac:picMk id="9" creationId="{198D288A-B921-43DE-9E0A-4AE46CBC1A57}"/>
          </ac:picMkLst>
        </pc:picChg>
        <pc:picChg chg="add">
          <ac:chgData name="" userId="4b31236405e9249b" providerId="LiveId" clId="{466D48A5-962C-4C5F-B730-C0FC56A6FEA6}" dt="2023-09-06T10:13:28.370" v="409"/>
          <ac:picMkLst>
            <pc:docMk/>
            <pc:sldMk cId="955824949" sldId="317"/>
            <ac:picMk id="10" creationId="{895640A2-D511-4559-970B-918B0766F779}"/>
          </ac:picMkLst>
        </pc:picChg>
        <pc:picChg chg="add">
          <ac:chgData name="" userId="4b31236405e9249b" providerId="LiveId" clId="{466D48A5-962C-4C5F-B730-C0FC56A6FEA6}" dt="2023-09-06T10:13:28.370" v="409"/>
          <ac:picMkLst>
            <pc:docMk/>
            <pc:sldMk cId="955824949" sldId="317"/>
            <ac:picMk id="11" creationId="{BA9D8949-86DB-4914-A914-7B65A597B0A1}"/>
          </ac:picMkLst>
        </pc:picChg>
      </pc:sldChg>
      <pc:sldChg chg="addSp modSp">
        <pc:chgData name="" userId="4b31236405e9249b" providerId="LiveId" clId="{466D48A5-962C-4C5F-B730-C0FC56A6FEA6}" dt="2023-09-06T10:14:27.932" v="433" actId="27636"/>
        <pc:sldMkLst>
          <pc:docMk/>
          <pc:sldMk cId="2511094468" sldId="319"/>
        </pc:sldMkLst>
        <pc:spChg chg="mod">
          <ac:chgData name="" userId="4b31236405e9249b" providerId="LiveId" clId="{466D48A5-962C-4C5F-B730-C0FC56A6FEA6}" dt="2023-09-06T10:14:27.932" v="433" actId="27636"/>
          <ac:spMkLst>
            <pc:docMk/>
            <pc:sldMk cId="2511094468" sldId="319"/>
            <ac:spMk id="4" creationId="{00000000-0000-0000-0000-000000000000}"/>
          </ac:spMkLst>
        </pc:spChg>
        <pc:spChg chg="mod">
          <ac:chgData name="" userId="4b31236405e9249b" providerId="LiveId" clId="{466D48A5-962C-4C5F-B730-C0FC56A6FEA6}" dt="2023-09-06T10:14:25.757" v="431" actId="1076"/>
          <ac:spMkLst>
            <pc:docMk/>
            <pc:sldMk cId="2511094468" sldId="319"/>
            <ac:spMk id="9" creationId="{00000000-0000-0000-0000-000000000000}"/>
          </ac:spMkLst>
        </pc:spChg>
        <pc:picChg chg="mod">
          <ac:chgData name="" userId="4b31236405e9249b" providerId="LiveId" clId="{466D48A5-962C-4C5F-B730-C0FC56A6FEA6}" dt="2023-09-06T10:14:16.550" v="427" actId="1076"/>
          <ac:picMkLst>
            <pc:docMk/>
            <pc:sldMk cId="2511094468" sldId="319"/>
            <ac:picMk id="5" creationId="{00000000-0000-0000-0000-000000000000}"/>
          </ac:picMkLst>
        </pc:picChg>
        <pc:picChg chg="add">
          <ac:chgData name="" userId="4b31236405e9249b" providerId="LiveId" clId="{466D48A5-962C-4C5F-B730-C0FC56A6FEA6}" dt="2023-09-06T10:14:11.723" v="426"/>
          <ac:picMkLst>
            <pc:docMk/>
            <pc:sldMk cId="2511094468" sldId="319"/>
            <ac:picMk id="8" creationId="{D04ADA06-542E-4EBF-91E1-57A9D043B3C6}"/>
          </ac:picMkLst>
        </pc:picChg>
        <pc:picChg chg="add">
          <ac:chgData name="" userId="4b31236405e9249b" providerId="LiveId" clId="{466D48A5-962C-4C5F-B730-C0FC56A6FEA6}" dt="2023-09-06T10:14:11.723" v="426"/>
          <ac:picMkLst>
            <pc:docMk/>
            <pc:sldMk cId="2511094468" sldId="319"/>
            <ac:picMk id="10" creationId="{2C11EA92-975C-44EA-B1B6-ED017CC598AF}"/>
          </ac:picMkLst>
        </pc:picChg>
        <pc:picChg chg="add mod">
          <ac:chgData name="" userId="4b31236405e9249b" providerId="LiveId" clId="{466D48A5-962C-4C5F-B730-C0FC56A6FEA6}" dt="2023-09-06T10:14:20.333" v="428" actId="1076"/>
          <ac:picMkLst>
            <pc:docMk/>
            <pc:sldMk cId="2511094468" sldId="319"/>
            <ac:picMk id="11" creationId="{26824A8D-4862-4E68-98FE-1A895AA430D4}"/>
          </ac:picMkLst>
        </pc:picChg>
      </pc:sldChg>
      <pc:sldChg chg="addSp modSp">
        <pc:chgData name="" userId="4b31236405e9249b" providerId="LiveId" clId="{466D48A5-962C-4C5F-B730-C0FC56A6FEA6}" dt="2023-09-06T10:14:38.847" v="437" actId="14100"/>
        <pc:sldMkLst>
          <pc:docMk/>
          <pc:sldMk cId="3555836653" sldId="320"/>
        </pc:sldMkLst>
        <pc:spChg chg="mod">
          <ac:chgData name="" userId="4b31236405e9249b" providerId="LiveId" clId="{466D48A5-962C-4C5F-B730-C0FC56A6FEA6}" dt="2023-09-06T10:14:38.847" v="437" actId="14100"/>
          <ac:spMkLst>
            <pc:docMk/>
            <pc:sldMk cId="3555836653" sldId="320"/>
            <ac:spMk id="4" creationId="{00000000-0000-0000-0000-000000000000}"/>
          </ac:spMkLst>
        </pc:spChg>
        <pc:picChg chg="add">
          <ac:chgData name="" userId="4b31236405e9249b" providerId="LiveId" clId="{466D48A5-962C-4C5F-B730-C0FC56A6FEA6}" dt="2023-09-06T10:14:36.641" v="436"/>
          <ac:picMkLst>
            <pc:docMk/>
            <pc:sldMk cId="3555836653" sldId="320"/>
            <ac:picMk id="6" creationId="{91B675C4-7F74-4B34-8F76-B86CD2F90F74}"/>
          </ac:picMkLst>
        </pc:picChg>
        <pc:picChg chg="add">
          <ac:chgData name="" userId="4b31236405e9249b" providerId="LiveId" clId="{466D48A5-962C-4C5F-B730-C0FC56A6FEA6}" dt="2023-09-06T10:14:36.641" v="436"/>
          <ac:picMkLst>
            <pc:docMk/>
            <pc:sldMk cId="3555836653" sldId="320"/>
            <ac:picMk id="7" creationId="{3E67E668-A6C2-48F7-9DBB-35B3FD0ED1BA}"/>
          </ac:picMkLst>
        </pc:picChg>
        <pc:picChg chg="add">
          <ac:chgData name="" userId="4b31236405e9249b" providerId="LiveId" clId="{466D48A5-962C-4C5F-B730-C0FC56A6FEA6}" dt="2023-09-06T10:14:36.641" v="436"/>
          <ac:picMkLst>
            <pc:docMk/>
            <pc:sldMk cId="3555836653" sldId="320"/>
            <ac:picMk id="8" creationId="{7FB369CF-A25A-48EA-BC66-5095B8CDD4B8}"/>
          </ac:picMkLst>
        </pc:picChg>
      </pc:sldChg>
      <pc:sldChg chg="addSp">
        <pc:chgData name="" userId="4b31236405e9249b" providerId="LiveId" clId="{466D48A5-962C-4C5F-B730-C0FC56A6FEA6}" dt="2023-09-06T09:55:07.228" v="28"/>
        <pc:sldMkLst>
          <pc:docMk/>
          <pc:sldMk cId="1350760083" sldId="328"/>
        </pc:sldMkLst>
        <pc:picChg chg="add">
          <ac:chgData name="" userId="4b31236405e9249b" providerId="LiveId" clId="{466D48A5-962C-4C5F-B730-C0FC56A6FEA6}" dt="2023-09-06T09:55:07.228" v="28"/>
          <ac:picMkLst>
            <pc:docMk/>
            <pc:sldMk cId="1350760083" sldId="328"/>
            <ac:picMk id="5" creationId="{7C842950-8405-4FC5-A9BB-9CF4A972A0F4}"/>
          </ac:picMkLst>
        </pc:picChg>
        <pc:picChg chg="add">
          <ac:chgData name="" userId="4b31236405e9249b" providerId="LiveId" clId="{466D48A5-962C-4C5F-B730-C0FC56A6FEA6}" dt="2023-09-06T09:55:07.228" v="28"/>
          <ac:picMkLst>
            <pc:docMk/>
            <pc:sldMk cId="1350760083" sldId="328"/>
            <ac:picMk id="6" creationId="{C1BBCFFB-5C57-4451-B271-F1D1C006C0ED}"/>
          </ac:picMkLst>
        </pc:picChg>
        <pc:picChg chg="add">
          <ac:chgData name="" userId="4b31236405e9249b" providerId="LiveId" clId="{466D48A5-962C-4C5F-B730-C0FC56A6FEA6}" dt="2023-09-06T09:55:07.228" v="28"/>
          <ac:picMkLst>
            <pc:docMk/>
            <pc:sldMk cId="1350760083" sldId="328"/>
            <ac:picMk id="7" creationId="{BE2C785D-F61C-4358-9C43-44F56645B576}"/>
          </ac:picMkLst>
        </pc:picChg>
      </pc:sldChg>
      <pc:sldChg chg="addSp modSp">
        <pc:chgData name="" userId="4b31236405e9249b" providerId="LiveId" clId="{466D48A5-962C-4C5F-B730-C0FC56A6FEA6}" dt="2023-09-06T09:55:26.698" v="34" actId="1076"/>
        <pc:sldMkLst>
          <pc:docMk/>
          <pc:sldMk cId="2785155090" sldId="329"/>
        </pc:sldMkLst>
        <pc:spChg chg="mod">
          <ac:chgData name="" userId="4b31236405e9249b" providerId="LiveId" clId="{466D48A5-962C-4C5F-B730-C0FC56A6FEA6}" dt="2023-09-06T09:55:26.698" v="34" actId="1076"/>
          <ac:spMkLst>
            <pc:docMk/>
            <pc:sldMk cId="2785155090" sldId="329"/>
            <ac:spMk id="20482" creationId="{00000000-0000-0000-0000-000000000000}"/>
          </ac:spMkLst>
        </pc:spChg>
        <pc:spChg chg="mod">
          <ac:chgData name="" userId="4b31236405e9249b" providerId="LiveId" clId="{466D48A5-962C-4C5F-B730-C0FC56A6FEA6}" dt="2023-09-06T09:55:16.982" v="32" actId="14100"/>
          <ac:spMkLst>
            <pc:docMk/>
            <pc:sldMk cId="2785155090" sldId="329"/>
            <ac:spMk id="20483" creationId="{00000000-0000-0000-0000-000000000000}"/>
          </ac:spMkLst>
        </pc:spChg>
        <pc:picChg chg="add mod">
          <ac:chgData name="" userId="4b31236405e9249b" providerId="LiveId" clId="{466D48A5-962C-4C5F-B730-C0FC56A6FEA6}" dt="2023-09-06T09:55:20.840" v="33" actId="1076"/>
          <ac:picMkLst>
            <pc:docMk/>
            <pc:sldMk cId="2785155090" sldId="329"/>
            <ac:picMk id="4" creationId="{13ED57CF-6B76-4491-9EF1-1BFC7453F6A7}"/>
          </ac:picMkLst>
        </pc:picChg>
        <pc:picChg chg="add">
          <ac:chgData name="" userId="4b31236405e9249b" providerId="LiveId" clId="{466D48A5-962C-4C5F-B730-C0FC56A6FEA6}" dt="2023-09-06T09:55:09.490" v="29"/>
          <ac:picMkLst>
            <pc:docMk/>
            <pc:sldMk cId="2785155090" sldId="329"/>
            <ac:picMk id="5" creationId="{F44A844C-0EFA-46AC-8665-ACC7090D69DD}"/>
          </ac:picMkLst>
        </pc:picChg>
        <pc:picChg chg="add">
          <ac:chgData name="" userId="4b31236405e9249b" providerId="LiveId" clId="{466D48A5-962C-4C5F-B730-C0FC56A6FEA6}" dt="2023-09-06T09:55:09.490" v="29"/>
          <ac:picMkLst>
            <pc:docMk/>
            <pc:sldMk cId="2785155090" sldId="329"/>
            <ac:picMk id="6" creationId="{8469235C-FEA8-4A23-BF7F-D64E785D99FA}"/>
          </ac:picMkLst>
        </pc:picChg>
      </pc:sldChg>
      <pc:sldChg chg="addSp modSp">
        <pc:chgData name="" userId="4b31236405e9249b" providerId="LiveId" clId="{466D48A5-962C-4C5F-B730-C0FC56A6FEA6}" dt="2023-09-06T09:55:35.945" v="38" actId="1076"/>
        <pc:sldMkLst>
          <pc:docMk/>
          <pc:sldMk cId="4239461725" sldId="330"/>
        </pc:sldMkLst>
        <pc:picChg chg="add">
          <ac:chgData name="" userId="4b31236405e9249b" providerId="LiveId" clId="{466D48A5-962C-4C5F-B730-C0FC56A6FEA6}" dt="2023-09-06T09:55:28.520" v="35"/>
          <ac:picMkLst>
            <pc:docMk/>
            <pc:sldMk cId="4239461725" sldId="330"/>
            <ac:picMk id="5" creationId="{2B73CDD0-D0B9-4CBE-AC1E-27482C8D86F1}"/>
          </ac:picMkLst>
        </pc:picChg>
        <pc:picChg chg="add mod">
          <ac:chgData name="" userId="4b31236405e9249b" providerId="LiveId" clId="{466D48A5-962C-4C5F-B730-C0FC56A6FEA6}" dt="2023-09-06T09:55:35.945" v="38" actId="1076"/>
          <ac:picMkLst>
            <pc:docMk/>
            <pc:sldMk cId="4239461725" sldId="330"/>
            <ac:picMk id="6" creationId="{7EDB1D34-4748-462D-9491-34E22674AE2B}"/>
          </ac:picMkLst>
        </pc:picChg>
        <pc:picChg chg="add">
          <ac:chgData name="" userId="4b31236405e9249b" providerId="LiveId" clId="{466D48A5-962C-4C5F-B730-C0FC56A6FEA6}" dt="2023-09-06T09:55:28.520" v="35"/>
          <ac:picMkLst>
            <pc:docMk/>
            <pc:sldMk cId="4239461725" sldId="330"/>
            <ac:picMk id="7" creationId="{3964CA32-B1D6-430C-96A0-06559CF1B899}"/>
          </ac:picMkLst>
        </pc:picChg>
        <pc:picChg chg="mod">
          <ac:chgData name="" userId="4b31236405e9249b" providerId="LiveId" clId="{466D48A5-962C-4C5F-B730-C0FC56A6FEA6}" dt="2023-09-06T09:55:33.297" v="37" actId="1076"/>
          <ac:picMkLst>
            <pc:docMk/>
            <pc:sldMk cId="4239461725" sldId="330"/>
            <ac:picMk id="21508" creationId="{00000000-0000-0000-0000-000000000000}"/>
          </ac:picMkLst>
        </pc:picChg>
      </pc:sldChg>
      <pc:sldChg chg="addSp modSp">
        <pc:chgData name="" userId="4b31236405e9249b" providerId="LiveId" clId="{466D48A5-962C-4C5F-B730-C0FC56A6FEA6}" dt="2023-09-06T09:55:49.706" v="46" actId="14100"/>
        <pc:sldMkLst>
          <pc:docMk/>
          <pc:sldMk cId="53666730" sldId="331"/>
        </pc:sldMkLst>
        <pc:spChg chg="mod">
          <ac:chgData name="" userId="4b31236405e9249b" providerId="LiveId" clId="{466D48A5-962C-4C5F-B730-C0FC56A6FEA6}" dt="2023-09-06T09:55:49.706" v="46" actId="14100"/>
          <ac:spMkLst>
            <pc:docMk/>
            <pc:sldMk cId="53666730" sldId="331"/>
            <ac:spMk id="22531" creationId="{00000000-0000-0000-0000-000000000000}"/>
          </ac:spMkLst>
        </pc:spChg>
        <pc:picChg chg="add mod">
          <ac:chgData name="" userId="4b31236405e9249b" providerId="LiveId" clId="{466D48A5-962C-4C5F-B730-C0FC56A6FEA6}" dt="2023-09-06T09:55:46.525" v="45" actId="1076"/>
          <ac:picMkLst>
            <pc:docMk/>
            <pc:sldMk cId="53666730" sldId="331"/>
            <ac:picMk id="4" creationId="{3C7D81DC-CC44-468F-8BE9-003CEA9F6B41}"/>
          </ac:picMkLst>
        </pc:picChg>
        <pc:picChg chg="add">
          <ac:chgData name="" userId="4b31236405e9249b" providerId="LiveId" clId="{466D48A5-962C-4C5F-B730-C0FC56A6FEA6}" dt="2023-09-06T09:55:38.468" v="39"/>
          <ac:picMkLst>
            <pc:docMk/>
            <pc:sldMk cId="53666730" sldId="331"/>
            <ac:picMk id="5" creationId="{31AF5C73-9292-45B6-B2A4-9293AE8A3DF0}"/>
          </ac:picMkLst>
        </pc:picChg>
        <pc:picChg chg="add">
          <ac:chgData name="" userId="4b31236405e9249b" providerId="LiveId" clId="{466D48A5-962C-4C5F-B730-C0FC56A6FEA6}" dt="2023-09-06T09:55:38.468" v="39"/>
          <ac:picMkLst>
            <pc:docMk/>
            <pc:sldMk cId="53666730" sldId="331"/>
            <ac:picMk id="6" creationId="{2E643EF7-212E-45AD-B9DC-5194E2568478}"/>
          </ac:picMkLst>
        </pc:picChg>
      </pc:sldChg>
      <pc:sldChg chg="addSp modSp">
        <pc:chgData name="" userId="4b31236405e9249b" providerId="LiveId" clId="{466D48A5-962C-4C5F-B730-C0FC56A6FEA6}" dt="2023-09-06T09:57:03.919" v="65" actId="1076"/>
        <pc:sldMkLst>
          <pc:docMk/>
          <pc:sldMk cId="3763782913" sldId="335"/>
        </pc:sldMkLst>
        <pc:spChg chg="mod">
          <ac:chgData name="" userId="4b31236405e9249b" providerId="LiveId" clId="{466D48A5-962C-4C5F-B730-C0FC56A6FEA6}" dt="2023-09-06T09:56:52.077" v="63" actId="14100"/>
          <ac:spMkLst>
            <pc:docMk/>
            <pc:sldMk cId="3763782913" sldId="335"/>
            <ac:spMk id="26627" creationId="{00000000-0000-0000-0000-000000000000}"/>
          </ac:spMkLst>
        </pc:spChg>
        <pc:picChg chg="add">
          <ac:chgData name="" userId="4b31236405e9249b" providerId="LiveId" clId="{466D48A5-962C-4C5F-B730-C0FC56A6FEA6}" dt="2023-09-06T09:56:49.686" v="62"/>
          <ac:picMkLst>
            <pc:docMk/>
            <pc:sldMk cId="3763782913" sldId="335"/>
            <ac:picMk id="6" creationId="{ECDB2FC5-FDCC-44A2-B3B4-78C2ECE06465}"/>
          </ac:picMkLst>
        </pc:picChg>
        <pc:picChg chg="add">
          <ac:chgData name="" userId="4b31236405e9249b" providerId="LiveId" clId="{466D48A5-962C-4C5F-B730-C0FC56A6FEA6}" dt="2023-09-06T09:56:49.686" v="62"/>
          <ac:picMkLst>
            <pc:docMk/>
            <pc:sldMk cId="3763782913" sldId="335"/>
            <ac:picMk id="7" creationId="{2A6C7AF2-5E20-4D1D-9B44-CD670020F4C8}"/>
          </ac:picMkLst>
        </pc:picChg>
        <pc:picChg chg="add">
          <ac:chgData name="" userId="4b31236405e9249b" providerId="LiveId" clId="{466D48A5-962C-4C5F-B730-C0FC56A6FEA6}" dt="2023-09-06T09:56:49.686" v="62"/>
          <ac:picMkLst>
            <pc:docMk/>
            <pc:sldMk cId="3763782913" sldId="335"/>
            <ac:picMk id="8" creationId="{338597D8-5DF2-4B34-A6F5-D57CAF16809B}"/>
          </ac:picMkLst>
        </pc:picChg>
        <pc:picChg chg="mod">
          <ac:chgData name="" userId="4b31236405e9249b" providerId="LiveId" clId="{466D48A5-962C-4C5F-B730-C0FC56A6FEA6}" dt="2023-09-06T09:57:03.919" v="65" actId="1076"/>
          <ac:picMkLst>
            <pc:docMk/>
            <pc:sldMk cId="3763782913" sldId="335"/>
            <ac:picMk id="26628" creationId="{00000000-0000-0000-0000-000000000000}"/>
          </ac:picMkLst>
        </pc:picChg>
        <pc:picChg chg="mod">
          <ac:chgData name="" userId="4b31236405e9249b" providerId="LiveId" clId="{466D48A5-962C-4C5F-B730-C0FC56A6FEA6}" dt="2023-09-06T09:57:03.919" v="65" actId="1076"/>
          <ac:picMkLst>
            <pc:docMk/>
            <pc:sldMk cId="3763782913" sldId="335"/>
            <ac:picMk id="26629" creationId="{00000000-0000-0000-0000-000000000000}"/>
          </ac:picMkLst>
        </pc:picChg>
      </pc:sldChg>
      <pc:sldChg chg="addSp modSp">
        <pc:chgData name="" userId="4b31236405e9249b" providerId="LiveId" clId="{466D48A5-962C-4C5F-B730-C0FC56A6FEA6}" dt="2023-09-09T07:30:30.412" v="500" actId="1076"/>
        <pc:sldMkLst>
          <pc:docMk/>
          <pc:sldMk cId="1181777406" sldId="336"/>
        </pc:sldMkLst>
        <pc:spChg chg="mod">
          <ac:chgData name="" userId="4b31236405e9249b" providerId="LiveId" clId="{466D48A5-962C-4C5F-B730-C0FC56A6FEA6}" dt="2023-09-06T09:57:27.878" v="72" actId="14100"/>
          <ac:spMkLst>
            <pc:docMk/>
            <pc:sldMk cId="1181777406" sldId="336"/>
            <ac:spMk id="56322" creationId="{00000000-0000-0000-0000-000000000000}"/>
          </ac:spMkLst>
        </pc:spChg>
        <pc:spChg chg="mod">
          <ac:chgData name="" userId="4b31236405e9249b" providerId="LiveId" clId="{466D48A5-962C-4C5F-B730-C0FC56A6FEA6}" dt="2023-09-06T09:57:25.122" v="71" actId="14100"/>
          <ac:spMkLst>
            <pc:docMk/>
            <pc:sldMk cId="1181777406" sldId="336"/>
            <ac:spMk id="56323" creationId="{00000000-0000-0000-0000-000000000000}"/>
          </ac:spMkLst>
        </pc:spChg>
        <pc:picChg chg="add">
          <ac:chgData name="" userId="4b31236405e9249b" providerId="LiveId" clId="{466D48A5-962C-4C5F-B730-C0FC56A6FEA6}" dt="2023-09-06T09:57:21.458" v="70"/>
          <ac:picMkLst>
            <pc:docMk/>
            <pc:sldMk cId="1181777406" sldId="336"/>
            <ac:picMk id="5" creationId="{107DEF22-D209-4C3E-9429-B544ABBA59DC}"/>
          </ac:picMkLst>
        </pc:picChg>
        <pc:picChg chg="add mod">
          <ac:chgData name="" userId="4b31236405e9249b" providerId="LiveId" clId="{466D48A5-962C-4C5F-B730-C0FC56A6FEA6}" dt="2023-09-09T07:30:30.412" v="500" actId="1076"/>
          <ac:picMkLst>
            <pc:docMk/>
            <pc:sldMk cId="1181777406" sldId="336"/>
            <ac:picMk id="6" creationId="{A497DD5F-877A-47DA-B5AB-A6CA4AF5700D}"/>
          </ac:picMkLst>
        </pc:picChg>
        <pc:picChg chg="add">
          <ac:chgData name="" userId="4b31236405e9249b" providerId="LiveId" clId="{466D48A5-962C-4C5F-B730-C0FC56A6FEA6}" dt="2023-09-06T09:57:21.458" v="70"/>
          <ac:picMkLst>
            <pc:docMk/>
            <pc:sldMk cId="1181777406" sldId="336"/>
            <ac:picMk id="7" creationId="{78CAC504-7A40-45AD-8F47-57B82FDB2C97}"/>
          </ac:picMkLst>
        </pc:picChg>
        <pc:picChg chg="mod">
          <ac:chgData name="" userId="4b31236405e9249b" providerId="LiveId" clId="{466D48A5-962C-4C5F-B730-C0FC56A6FEA6}" dt="2023-09-06T09:57:31.309" v="73" actId="1076"/>
          <ac:picMkLst>
            <pc:docMk/>
            <pc:sldMk cId="1181777406" sldId="336"/>
            <ac:picMk id="12292" creationId="{00000000-0000-0000-0000-000000000000}"/>
          </ac:picMkLst>
        </pc:picChg>
      </pc:sldChg>
      <pc:sldChg chg="addSp modSp">
        <pc:chgData name="" userId="4b31236405e9249b" providerId="LiveId" clId="{466D48A5-962C-4C5F-B730-C0FC56A6FEA6}" dt="2023-09-06T09:56:19.375" v="53" actId="14100"/>
        <pc:sldMkLst>
          <pc:docMk/>
          <pc:sldMk cId="825026397" sldId="348"/>
        </pc:sldMkLst>
        <pc:spChg chg="mod">
          <ac:chgData name="" userId="4b31236405e9249b" providerId="LiveId" clId="{466D48A5-962C-4C5F-B730-C0FC56A6FEA6}" dt="2023-09-06T09:56:19.375" v="53" actId="14100"/>
          <ac:spMkLst>
            <pc:docMk/>
            <pc:sldMk cId="825026397" sldId="348"/>
            <ac:spMk id="2" creationId="{00000000-0000-0000-0000-000000000000}"/>
          </ac:spMkLst>
        </pc:spChg>
        <pc:picChg chg="add">
          <ac:chgData name="" userId="4b31236405e9249b" providerId="LiveId" clId="{466D48A5-962C-4C5F-B730-C0FC56A6FEA6}" dt="2023-09-06T09:55:53.319" v="47"/>
          <ac:picMkLst>
            <pc:docMk/>
            <pc:sldMk cId="825026397" sldId="348"/>
            <ac:picMk id="4" creationId="{23CA1228-10A7-48FB-A7B4-E8BD14576A09}"/>
          </ac:picMkLst>
        </pc:picChg>
        <pc:picChg chg="add">
          <ac:chgData name="" userId="4b31236405e9249b" providerId="LiveId" clId="{466D48A5-962C-4C5F-B730-C0FC56A6FEA6}" dt="2023-09-06T09:55:53.319" v="47"/>
          <ac:picMkLst>
            <pc:docMk/>
            <pc:sldMk cId="825026397" sldId="348"/>
            <ac:picMk id="5" creationId="{3AD6670D-E0F6-443F-83B5-9FD53B4BE439}"/>
          </ac:picMkLst>
        </pc:picChg>
        <pc:picChg chg="add mod">
          <ac:chgData name="" userId="4b31236405e9249b" providerId="LiveId" clId="{466D48A5-962C-4C5F-B730-C0FC56A6FEA6}" dt="2023-09-06T09:56:11.536" v="52" actId="1076"/>
          <ac:picMkLst>
            <pc:docMk/>
            <pc:sldMk cId="825026397" sldId="348"/>
            <ac:picMk id="6" creationId="{86FB5A44-FC20-458D-BC59-F208066C07F8}"/>
          </ac:picMkLst>
        </pc:picChg>
      </pc:sldChg>
      <pc:sldChg chg="addSp modSp">
        <pc:chgData name="" userId="4b31236405e9249b" providerId="LiveId" clId="{466D48A5-962C-4C5F-B730-C0FC56A6FEA6}" dt="2023-09-06T09:57:18.347" v="69" actId="20577"/>
        <pc:sldMkLst>
          <pc:docMk/>
          <pc:sldMk cId="2268644603" sldId="349"/>
        </pc:sldMkLst>
        <pc:spChg chg="mod">
          <ac:chgData name="" userId="4b31236405e9249b" providerId="LiveId" clId="{466D48A5-962C-4C5F-B730-C0FC56A6FEA6}" dt="2023-09-06T09:57:18.347" v="69" actId="20577"/>
          <ac:spMkLst>
            <pc:docMk/>
            <pc:sldMk cId="2268644603" sldId="349"/>
            <ac:spMk id="3" creationId="{00000000-0000-0000-0000-000000000000}"/>
          </ac:spMkLst>
        </pc:spChg>
        <pc:picChg chg="add">
          <ac:chgData name="" userId="4b31236405e9249b" providerId="LiveId" clId="{466D48A5-962C-4C5F-B730-C0FC56A6FEA6}" dt="2023-09-06T09:57:05.460" v="66"/>
          <ac:picMkLst>
            <pc:docMk/>
            <pc:sldMk cId="2268644603" sldId="349"/>
            <ac:picMk id="4" creationId="{E6830B7A-A878-4F33-89C2-B6B1894DBA81}"/>
          </ac:picMkLst>
        </pc:picChg>
        <pc:picChg chg="add">
          <ac:chgData name="" userId="4b31236405e9249b" providerId="LiveId" clId="{466D48A5-962C-4C5F-B730-C0FC56A6FEA6}" dt="2023-09-06T09:57:05.460" v="66"/>
          <ac:picMkLst>
            <pc:docMk/>
            <pc:sldMk cId="2268644603" sldId="349"/>
            <ac:picMk id="5" creationId="{328AD207-2B41-43B1-9368-5EEDFDDE064C}"/>
          </ac:picMkLst>
        </pc:picChg>
        <pc:picChg chg="add">
          <ac:chgData name="" userId="4b31236405e9249b" providerId="LiveId" clId="{466D48A5-962C-4C5F-B730-C0FC56A6FEA6}" dt="2023-09-06T09:57:05.460" v="66"/>
          <ac:picMkLst>
            <pc:docMk/>
            <pc:sldMk cId="2268644603" sldId="349"/>
            <ac:picMk id="6" creationId="{846B74D1-776A-4DB2-B5AA-4BC21487FD15}"/>
          </ac:picMkLst>
        </pc:picChg>
      </pc:sldChg>
      <pc:sldChg chg="addSp delSp modSp">
        <pc:chgData name="" userId="4b31236405e9249b" providerId="LiveId" clId="{466D48A5-962C-4C5F-B730-C0FC56A6FEA6}" dt="2023-09-06T10:02:14.215" v="234" actId="1038"/>
        <pc:sldMkLst>
          <pc:docMk/>
          <pc:sldMk cId="3653517801" sldId="351"/>
        </pc:sldMkLst>
        <pc:spChg chg="mod">
          <ac:chgData name="" userId="4b31236405e9249b" providerId="LiveId" clId="{466D48A5-962C-4C5F-B730-C0FC56A6FEA6}" dt="2023-09-06T10:01:05.391" v="136" actId="1076"/>
          <ac:spMkLst>
            <pc:docMk/>
            <pc:sldMk cId="3653517801" sldId="351"/>
            <ac:spMk id="2" creationId="{00000000-0000-0000-0000-000000000000}"/>
          </ac:spMkLst>
        </pc:spChg>
        <pc:spChg chg="mod">
          <ac:chgData name="" userId="4b31236405e9249b" providerId="LiveId" clId="{466D48A5-962C-4C5F-B730-C0FC56A6FEA6}" dt="2023-09-06T10:01:18.417" v="142" actId="20577"/>
          <ac:spMkLst>
            <pc:docMk/>
            <pc:sldMk cId="3653517801" sldId="351"/>
            <ac:spMk id="3" creationId="{00000000-0000-0000-0000-000000000000}"/>
          </ac:spMkLst>
        </pc:spChg>
        <pc:picChg chg="add del mod modCrop">
          <ac:chgData name="" userId="4b31236405e9249b" providerId="LiveId" clId="{466D48A5-962C-4C5F-B730-C0FC56A6FEA6}" dt="2023-09-06T10:00:49.838" v="134"/>
          <ac:picMkLst>
            <pc:docMk/>
            <pc:sldMk cId="3653517801" sldId="351"/>
            <ac:picMk id="4" creationId="{EFB3623F-85F3-4A0A-A8DD-9F35A6022583}"/>
          </ac:picMkLst>
        </pc:picChg>
        <pc:picChg chg="add">
          <ac:chgData name="" userId="4b31236405e9249b" providerId="LiveId" clId="{466D48A5-962C-4C5F-B730-C0FC56A6FEA6}" dt="2023-09-06T09:59:05.910" v="91"/>
          <ac:picMkLst>
            <pc:docMk/>
            <pc:sldMk cId="3653517801" sldId="351"/>
            <ac:picMk id="9" creationId="{2E4CB05C-0AEC-4F4B-AD44-CE5C2BFA0157}"/>
          </ac:picMkLst>
        </pc:picChg>
        <pc:picChg chg="add mod">
          <ac:chgData name="" userId="4b31236405e9249b" providerId="LiveId" clId="{466D48A5-962C-4C5F-B730-C0FC56A6FEA6}" dt="2023-09-06T09:59:22.809" v="93" actId="1076"/>
          <ac:picMkLst>
            <pc:docMk/>
            <pc:sldMk cId="3653517801" sldId="351"/>
            <ac:picMk id="12" creationId="{DAA53F01-9F92-4A24-8D7C-41DD6C4524B5}"/>
          </ac:picMkLst>
        </pc:picChg>
        <pc:picChg chg="add">
          <ac:chgData name="" userId="4b31236405e9249b" providerId="LiveId" clId="{466D48A5-962C-4C5F-B730-C0FC56A6FEA6}" dt="2023-09-06T09:59:05.910" v="91"/>
          <ac:picMkLst>
            <pc:docMk/>
            <pc:sldMk cId="3653517801" sldId="351"/>
            <ac:picMk id="13" creationId="{801ADED3-09B1-4CA1-B096-86CC80432828}"/>
          </ac:picMkLst>
        </pc:picChg>
        <pc:cxnChg chg="del mod">
          <ac:chgData name="" userId="4b31236405e9249b" providerId="LiveId" clId="{466D48A5-962C-4C5F-B730-C0FC56A6FEA6}" dt="2023-09-06T10:00:32.482" v="126" actId="478"/>
          <ac:cxnSpMkLst>
            <pc:docMk/>
            <pc:sldMk cId="3653517801" sldId="351"/>
            <ac:cxnSpMk id="5" creationId="{00000000-0000-0000-0000-000000000000}"/>
          </ac:cxnSpMkLst>
        </pc:cxnChg>
        <pc:cxnChg chg="del mod">
          <ac:chgData name="" userId="4b31236405e9249b" providerId="LiveId" clId="{466D48A5-962C-4C5F-B730-C0FC56A6FEA6}" dt="2023-09-06T10:00:33.137" v="127" actId="478"/>
          <ac:cxnSpMkLst>
            <pc:docMk/>
            <pc:sldMk cId="3653517801" sldId="351"/>
            <ac:cxnSpMk id="6" creationId="{00000000-0000-0000-0000-000000000000}"/>
          </ac:cxnSpMkLst>
        </pc:cxnChg>
        <pc:cxnChg chg="del">
          <ac:chgData name="" userId="4b31236405e9249b" providerId="LiveId" clId="{466D48A5-962C-4C5F-B730-C0FC56A6FEA6}" dt="2023-09-06T10:00:34.948" v="128" actId="478"/>
          <ac:cxnSpMkLst>
            <pc:docMk/>
            <pc:sldMk cId="3653517801" sldId="351"/>
            <ac:cxnSpMk id="7" creationId="{00000000-0000-0000-0000-000000000000}"/>
          </ac:cxnSpMkLst>
        </pc:cxnChg>
        <pc:cxnChg chg="del">
          <ac:chgData name="" userId="4b31236405e9249b" providerId="LiveId" clId="{466D48A5-962C-4C5F-B730-C0FC56A6FEA6}" dt="2023-09-06T10:00:36.468" v="129" actId="478"/>
          <ac:cxnSpMkLst>
            <pc:docMk/>
            <pc:sldMk cId="3653517801" sldId="351"/>
            <ac:cxnSpMk id="10" creationId="{00000000-0000-0000-0000-000000000000}"/>
          </ac:cxnSpMkLst>
        </pc:cxnChg>
        <pc:cxnChg chg="del">
          <ac:chgData name="" userId="4b31236405e9249b" providerId="LiveId" clId="{466D48A5-962C-4C5F-B730-C0FC56A6FEA6}" dt="2023-09-06T10:00:37.384" v="130" actId="478"/>
          <ac:cxnSpMkLst>
            <pc:docMk/>
            <pc:sldMk cId="3653517801" sldId="351"/>
            <ac:cxnSpMk id="11" creationId="{00000000-0000-0000-0000-000000000000}"/>
          </ac:cxnSpMkLst>
        </pc:cxnChg>
        <pc:cxnChg chg="add mod">
          <ac:chgData name="" userId="4b31236405e9249b" providerId="LiveId" clId="{466D48A5-962C-4C5F-B730-C0FC56A6FEA6}" dt="2023-09-06T10:01:39.205" v="172" actId="1037"/>
          <ac:cxnSpMkLst>
            <pc:docMk/>
            <pc:sldMk cId="3653517801" sldId="351"/>
            <ac:cxnSpMk id="14" creationId="{E4AC893E-EB1D-4CB2-9740-09BE0858062D}"/>
          </ac:cxnSpMkLst>
        </pc:cxnChg>
        <pc:cxnChg chg="add mod">
          <ac:chgData name="" userId="4b31236405e9249b" providerId="LiveId" clId="{466D48A5-962C-4C5F-B730-C0FC56A6FEA6}" dt="2023-09-06T10:01:50.097" v="204" actId="1038"/>
          <ac:cxnSpMkLst>
            <pc:docMk/>
            <pc:sldMk cId="3653517801" sldId="351"/>
            <ac:cxnSpMk id="15" creationId="{D96AC863-3332-4DAD-8627-031A5A431C70}"/>
          </ac:cxnSpMkLst>
        </pc:cxnChg>
        <pc:cxnChg chg="add mod">
          <ac:chgData name="" userId="4b31236405e9249b" providerId="LiveId" clId="{466D48A5-962C-4C5F-B730-C0FC56A6FEA6}" dt="2023-09-06T10:01:56.463" v="207" actId="1076"/>
          <ac:cxnSpMkLst>
            <pc:docMk/>
            <pc:sldMk cId="3653517801" sldId="351"/>
            <ac:cxnSpMk id="18" creationId="{0407766E-E2FE-4B66-87DD-451F96AC14EE}"/>
          </ac:cxnSpMkLst>
        </pc:cxnChg>
        <pc:cxnChg chg="add mod">
          <ac:chgData name="" userId="4b31236405e9249b" providerId="LiveId" clId="{466D48A5-962C-4C5F-B730-C0FC56A6FEA6}" dt="2023-09-06T10:02:00.715" v="211" actId="1037"/>
          <ac:cxnSpMkLst>
            <pc:docMk/>
            <pc:sldMk cId="3653517801" sldId="351"/>
            <ac:cxnSpMk id="19" creationId="{4456E3DB-7EA3-4263-AC16-DBA284992166}"/>
          </ac:cxnSpMkLst>
        </pc:cxnChg>
        <pc:cxnChg chg="add mod">
          <ac:chgData name="" userId="4b31236405e9249b" providerId="LiveId" clId="{466D48A5-962C-4C5F-B730-C0FC56A6FEA6}" dt="2023-09-06T10:02:14.215" v="234" actId="1038"/>
          <ac:cxnSpMkLst>
            <pc:docMk/>
            <pc:sldMk cId="3653517801" sldId="351"/>
            <ac:cxnSpMk id="20" creationId="{195FE217-7D25-4F50-9F7B-B0C6F0119EA9}"/>
          </ac:cxnSpMkLst>
        </pc:cxnChg>
      </pc:sldChg>
      <pc:sldChg chg="addSp modSp">
        <pc:chgData name="" userId="4b31236405e9249b" providerId="LiveId" clId="{466D48A5-962C-4C5F-B730-C0FC56A6FEA6}" dt="2023-09-06T10:03:01.255" v="246" actId="403"/>
        <pc:sldMkLst>
          <pc:docMk/>
          <pc:sldMk cId="2499309003" sldId="353"/>
        </pc:sldMkLst>
        <pc:spChg chg="mod">
          <ac:chgData name="" userId="4b31236405e9249b" providerId="LiveId" clId="{466D48A5-962C-4C5F-B730-C0FC56A6FEA6}" dt="2023-09-06T10:03:01.255" v="246" actId="403"/>
          <ac:spMkLst>
            <pc:docMk/>
            <pc:sldMk cId="2499309003" sldId="353"/>
            <ac:spMk id="3" creationId="{00000000-0000-0000-0000-000000000000}"/>
          </ac:spMkLst>
        </pc:spChg>
        <pc:picChg chg="add">
          <ac:chgData name="" userId="4b31236405e9249b" providerId="LiveId" clId="{466D48A5-962C-4C5F-B730-C0FC56A6FEA6}" dt="2023-09-06T10:02:56.196" v="245"/>
          <ac:picMkLst>
            <pc:docMk/>
            <pc:sldMk cId="2499309003" sldId="353"/>
            <ac:picMk id="10" creationId="{CFB68564-C022-476F-9628-FB6973AAAC1C}"/>
          </ac:picMkLst>
        </pc:picChg>
        <pc:picChg chg="add">
          <ac:chgData name="" userId="4b31236405e9249b" providerId="LiveId" clId="{466D48A5-962C-4C5F-B730-C0FC56A6FEA6}" dt="2023-09-06T10:02:56.196" v="245"/>
          <ac:picMkLst>
            <pc:docMk/>
            <pc:sldMk cId="2499309003" sldId="353"/>
            <ac:picMk id="11" creationId="{424DBC24-599A-49F3-883E-96C15F9B595B}"/>
          </ac:picMkLst>
        </pc:picChg>
        <pc:picChg chg="add">
          <ac:chgData name="" userId="4b31236405e9249b" providerId="LiveId" clId="{466D48A5-962C-4C5F-B730-C0FC56A6FEA6}" dt="2023-09-06T10:02:56.196" v="245"/>
          <ac:picMkLst>
            <pc:docMk/>
            <pc:sldMk cId="2499309003" sldId="353"/>
            <ac:picMk id="12" creationId="{2A4388BD-0DB2-4456-816C-6C9F9871C9A9}"/>
          </ac:picMkLst>
        </pc:picChg>
      </pc:sldChg>
      <pc:sldChg chg="addSp modSp">
        <pc:chgData name="" userId="4b31236405e9249b" providerId="LiveId" clId="{466D48A5-962C-4C5F-B730-C0FC56A6FEA6}" dt="2023-09-07T05:44:05.091" v="498" actId="403"/>
        <pc:sldMkLst>
          <pc:docMk/>
          <pc:sldMk cId="3900409591" sldId="354"/>
        </pc:sldMkLst>
        <pc:spChg chg="mod">
          <ac:chgData name="" userId="4b31236405e9249b" providerId="LiveId" clId="{466D48A5-962C-4C5F-B730-C0FC56A6FEA6}" dt="2023-09-07T05:44:05.091" v="498" actId="403"/>
          <ac:spMkLst>
            <pc:docMk/>
            <pc:sldMk cId="3900409591" sldId="354"/>
            <ac:spMk id="3" creationId="{00000000-0000-0000-0000-000000000000}"/>
          </ac:spMkLst>
        </pc:spChg>
        <pc:picChg chg="add">
          <ac:chgData name="" userId="4b31236405e9249b" providerId="LiveId" clId="{466D48A5-962C-4C5F-B730-C0FC56A6FEA6}" dt="2023-09-06T09:55:00.847" v="26"/>
          <ac:picMkLst>
            <pc:docMk/>
            <pc:sldMk cId="3900409591" sldId="354"/>
            <ac:picMk id="4" creationId="{6903C1EA-8246-4C4F-AF8B-86617A52E8BE}"/>
          </ac:picMkLst>
        </pc:picChg>
        <pc:picChg chg="add">
          <ac:chgData name="" userId="4b31236405e9249b" providerId="LiveId" clId="{466D48A5-962C-4C5F-B730-C0FC56A6FEA6}" dt="2023-09-06T09:55:00.847" v="26"/>
          <ac:picMkLst>
            <pc:docMk/>
            <pc:sldMk cId="3900409591" sldId="354"/>
            <ac:picMk id="5" creationId="{ADDE5E13-DF7C-4C47-868D-0232C88E872F}"/>
          </ac:picMkLst>
        </pc:picChg>
        <pc:picChg chg="add">
          <ac:chgData name="" userId="4b31236405e9249b" providerId="LiveId" clId="{466D48A5-962C-4C5F-B730-C0FC56A6FEA6}" dt="2023-09-06T09:55:00.847" v="26"/>
          <ac:picMkLst>
            <pc:docMk/>
            <pc:sldMk cId="3900409591" sldId="354"/>
            <ac:picMk id="6" creationId="{83ACA84A-C00A-4DE0-8979-3869FA113BE2}"/>
          </ac:picMkLst>
        </pc:picChg>
      </pc:sldChg>
      <pc:sldChg chg="addSp modSp">
        <pc:chgData name="" userId="4b31236405e9249b" providerId="LiveId" clId="{466D48A5-962C-4C5F-B730-C0FC56A6FEA6}" dt="2023-09-06T10:02:34.910" v="239" actId="14100"/>
        <pc:sldMkLst>
          <pc:docMk/>
          <pc:sldMk cId="2268652580" sldId="357"/>
        </pc:sldMkLst>
        <pc:spChg chg="mod">
          <ac:chgData name="" userId="4b31236405e9249b" providerId="LiveId" clId="{466D48A5-962C-4C5F-B730-C0FC56A6FEA6}" dt="2023-09-06T10:02:30.026" v="237" actId="14100"/>
          <ac:spMkLst>
            <pc:docMk/>
            <pc:sldMk cId="2268652580" sldId="357"/>
            <ac:spMk id="2" creationId="{00000000-0000-0000-0000-000000000000}"/>
          </ac:spMkLst>
        </pc:spChg>
        <pc:picChg chg="mod">
          <ac:chgData name="" userId="4b31236405e9249b" providerId="LiveId" clId="{466D48A5-962C-4C5F-B730-C0FC56A6FEA6}" dt="2023-09-06T10:02:34.910" v="239" actId="14100"/>
          <ac:picMkLst>
            <pc:docMk/>
            <pc:sldMk cId="2268652580" sldId="357"/>
            <ac:picMk id="4" creationId="{00000000-0000-0000-0000-000000000000}"/>
          </ac:picMkLst>
        </pc:picChg>
        <pc:picChg chg="add mod">
          <ac:chgData name="" userId="4b31236405e9249b" providerId="LiveId" clId="{466D48A5-962C-4C5F-B730-C0FC56A6FEA6}" dt="2023-09-06T10:02:32.920" v="238" actId="1076"/>
          <ac:picMkLst>
            <pc:docMk/>
            <pc:sldMk cId="2268652580" sldId="357"/>
            <ac:picMk id="5" creationId="{F13B7701-6B88-4DF2-938E-7316CCA0D8E5}"/>
          </ac:picMkLst>
        </pc:picChg>
        <pc:picChg chg="add">
          <ac:chgData name="" userId="4b31236405e9249b" providerId="LiveId" clId="{466D48A5-962C-4C5F-B730-C0FC56A6FEA6}" dt="2023-09-06T10:02:26.546" v="236"/>
          <ac:picMkLst>
            <pc:docMk/>
            <pc:sldMk cId="2268652580" sldId="357"/>
            <ac:picMk id="6" creationId="{F41C6A22-9EBB-41FA-9A51-CB4382501012}"/>
          </ac:picMkLst>
        </pc:picChg>
        <pc:picChg chg="add">
          <ac:chgData name="" userId="4b31236405e9249b" providerId="LiveId" clId="{466D48A5-962C-4C5F-B730-C0FC56A6FEA6}" dt="2023-09-06T10:02:26.546" v="236"/>
          <ac:picMkLst>
            <pc:docMk/>
            <pc:sldMk cId="2268652580" sldId="357"/>
            <ac:picMk id="7" creationId="{430BD96C-A5C6-4E51-A2E6-7F8ED07F8F5C}"/>
          </ac:picMkLst>
        </pc:picChg>
      </pc:sldChg>
      <pc:sldChg chg="addSp delSp modSp">
        <pc:chgData name="" userId="4b31236405e9249b" providerId="LiveId" clId="{466D48A5-962C-4C5F-B730-C0FC56A6FEA6}" dt="2023-09-06T10:03:50.004" v="258" actId="1076"/>
        <pc:sldMkLst>
          <pc:docMk/>
          <pc:sldMk cId="2280534117" sldId="360"/>
        </pc:sldMkLst>
        <pc:spChg chg="mod">
          <ac:chgData name="" userId="4b31236405e9249b" providerId="LiveId" clId="{466D48A5-962C-4C5F-B730-C0FC56A6FEA6}" dt="2023-09-06T10:03:31.023" v="251" actId="1076"/>
          <ac:spMkLst>
            <pc:docMk/>
            <pc:sldMk cId="2280534117" sldId="360"/>
            <ac:spMk id="2" creationId="{00000000-0000-0000-0000-000000000000}"/>
          </ac:spMkLst>
        </pc:spChg>
        <pc:spChg chg="mod">
          <ac:chgData name="" userId="4b31236405e9249b" providerId="LiveId" clId="{466D48A5-962C-4C5F-B730-C0FC56A6FEA6}" dt="2023-09-06T10:03:40.409" v="253" actId="1076"/>
          <ac:spMkLst>
            <pc:docMk/>
            <pc:sldMk cId="2280534117" sldId="360"/>
            <ac:spMk id="4" creationId="{00000000-0000-0000-0000-000000000000}"/>
          </ac:spMkLst>
        </pc:spChg>
        <pc:spChg chg="add del mod">
          <ac:chgData name="" userId="4b31236405e9249b" providerId="LiveId" clId="{466D48A5-962C-4C5F-B730-C0FC56A6FEA6}" dt="2023-09-06T10:03:36.996" v="252" actId="478"/>
          <ac:spMkLst>
            <pc:docMk/>
            <pc:sldMk cId="2280534117" sldId="360"/>
            <ac:spMk id="6" creationId="{282E5773-12F1-4E36-B972-EED306381A62}"/>
          </ac:spMkLst>
        </pc:spChg>
        <pc:picChg chg="del">
          <ac:chgData name="" userId="4b31236405e9249b" providerId="LiveId" clId="{466D48A5-962C-4C5F-B730-C0FC56A6FEA6}" dt="2023-09-06T10:03:18.089" v="247" actId="478"/>
          <ac:picMkLst>
            <pc:docMk/>
            <pc:sldMk cId="2280534117" sldId="360"/>
            <ac:picMk id="5" creationId="{00000000-0000-0000-0000-000000000000}"/>
          </ac:picMkLst>
        </pc:picChg>
        <pc:picChg chg="add mod">
          <ac:chgData name="" userId="4b31236405e9249b" providerId="LiveId" clId="{466D48A5-962C-4C5F-B730-C0FC56A6FEA6}" dt="2023-09-06T10:03:50.004" v="258" actId="1076"/>
          <ac:picMkLst>
            <pc:docMk/>
            <pc:sldMk cId="2280534117" sldId="360"/>
            <ac:picMk id="7" creationId="{013954E0-42B2-4409-A7A0-594F8F4E5EB8}"/>
          </ac:picMkLst>
        </pc:picChg>
        <pc:picChg chg="add">
          <ac:chgData name="" userId="4b31236405e9249b" providerId="LiveId" clId="{466D48A5-962C-4C5F-B730-C0FC56A6FEA6}" dt="2023-09-06T10:03:27.852" v="250"/>
          <ac:picMkLst>
            <pc:docMk/>
            <pc:sldMk cId="2280534117" sldId="360"/>
            <ac:picMk id="8" creationId="{9784AD31-3B40-4DF2-8BEA-4BF61265D10D}"/>
          </ac:picMkLst>
        </pc:picChg>
        <pc:picChg chg="add">
          <ac:chgData name="" userId="4b31236405e9249b" providerId="LiveId" clId="{466D48A5-962C-4C5F-B730-C0FC56A6FEA6}" dt="2023-09-06T10:03:27.852" v="250"/>
          <ac:picMkLst>
            <pc:docMk/>
            <pc:sldMk cId="2280534117" sldId="360"/>
            <ac:picMk id="9" creationId="{7812C85F-D16F-4D70-8CD2-9D187960A0E9}"/>
          </ac:picMkLst>
        </pc:picChg>
        <pc:picChg chg="add mod">
          <ac:chgData name="" userId="4b31236405e9249b" providerId="LiveId" clId="{466D48A5-962C-4C5F-B730-C0FC56A6FEA6}" dt="2023-09-06T10:03:45.337" v="254" actId="1076"/>
          <ac:picMkLst>
            <pc:docMk/>
            <pc:sldMk cId="2280534117" sldId="360"/>
            <ac:picMk id="10" creationId="{7801F2B7-C5BC-4EA2-B404-15E90001E0D6}"/>
          </ac:picMkLst>
        </pc:picChg>
      </pc:sldChg>
      <pc:sldChg chg="addSp delSp modSp">
        <pc:chgData name="" userId="4b31236405e9249b" providerId="LiveId" clId="{466D48A5-962C-4C5F-B730-C0FC56A6FEA6}" dt="2023-09-06T10:11:44.128" v="386"/>
        <pc:sldMkLst>
          <pc:docMk/>
          <pc:sldMk cId="3722147269" sldId="361"/>
        </pc:sldMkLst>
        <pc:spChg chg="mod">
          <ac:chgData name="" userId="4b31236405e9249b" providerId="LiveId" clId="{466D48A5-962C-4C5F-B730-C0FC56A6FEA6}" dt="2023-09-06T10:11:03.071" v="377" actId="1076"/>
          <ac:spMkLst>
            <pc:docMk/>
            <pc:sldMk cId="3722147269" sldId="361"/>
            <ac:spMk id="2" creationId="{00000000-0000-0000-0000-000000000000}"/>
          </ac:spMkLst>
        </pc:spChg>
        <pc:spChg chg="mod">
          <ac:chgData name="" userId="4b31236405e9249b" providerId="LiveId" clId="{466D48A5-962C-4C5F-B730-C0FC56A6FEA6}" dt="2023-09-06T10:11:05.230" v="378" actId="1076"/>
          <ac:spMkLst>
            <pc:docMk/>
            <pc:sldMk cId="3722147269" sldId="361"/>
            <ac:spMk id="4" creationId="{00000000-0000-0000-0000-000000000000}"/>
          </ac:spMkLst>
        </pc:spChg>
        <pc:spChg chg="add del mod">
          <ac:chgData name="" userId="4b31236405e9249b" providerId="LiveId" clId="{466D48A5-962C-4C5F-B730-C0FC56A6FEA6}" dt="2023-09-06T10:11:20.032" v="385" actId="478"/>
          <ac:spMkLst>
            <pc:docMk/>
            <pc:sldMk cId="3722147269" sldId="361"/>
            <ac:spMk id="9" creationId="{9A35E621-D9B9-4FB2-9A6A-C343362CF331}"/>
          </ac:spMkLst>
        </pc:spChg>
        <pc:picChg chg="add">
          <ac:chgData name="" userId="4b31236405e9249b" providerId="LiveId" clId="{466D48A5-962C-4C5F-B730-C0FC56A6FEA6}" dt="2023-09-06T10:11:00.265" v="376"/>
          <ac:picMkLst>
            <pc:docMk/>
            <pc:sldMk cId="3722147269" sldId="361"/>
            <ac:picMk id="5" creationId="{BF3F8012-28B7-4E79-8E7C-7BB923ECE1D0}"/>
          </ac:picMkLst>
        </pc:picChg>
        <pc:picChg chg="del">
          <ac:chgData name="" userId="4b31236405e9249b" providerId="LiveId" clId="{466D48A5-962C-4C5F-B730-C0FC56A6FEA6}" dt="2023-09-06T10:11:11.792" v="379" actId="478"/>
          <ac:picMkLst>
            <pc:docMk/>
            <pc:sldMk cId="3722147269" sldId="361"/>
            <ac:picMk id="6" creationId="{00000000-0000-0000-0000-000000000000}"/>
          </ac:picMkLst>
        </pc:picChg>
        <pc:picChg chg="add">
          <ac:chgData name="" userId="4b31236405e9249b" providerId="LiveId" clId="{466D48A5-962C-4C5F-B730-C0FC56A6FEA6}" dt="2023-09-06T10:11:00.265" v="376"/>
          <ac:picMkLst>
            <pc:docMk/>
            <pc:sldMk cId="3722147269" sldId="361"/>
            <ac:picMk id="7" creationId="{9D3B5B5E-659B-409A-82A4-9EB431A1E371}"/>
          </ac:picMkLst>
        </pc:picChg>
        <pc:picChg chg="add">
          <ac:chgData name="" userId="4b31236405e9249b" providerId="LiveId" clId="{466D48A5-962C-4C5F-B730-C0FC56A6FEA6}" dt="2023-09-06T10:11:00.265" v="376"/>
          <ac:picMkLst>
            <pc:docMk/>
            <pc:sldMk cId="3722147269" sldId="361"/>
            <ac:picMk id="8" creationId="{C88F1C80-9B8D-4DBF-8055-0A3392129AE8}"/>
          </ac:picMkLst>
        </pc:picChg>
        <pc:picChg chg="add mod">
          <ac:chgData name="" userId="4b31236405e9249b" providerId="LiveId" clId="{466D48A5-962C-4C5F-B730-C0FC56A6FEA6}" dt="2023-09-06T10:11:17.979" v="384" actId="1076"/>
          <ac:picMkLst>
            <pc:docMk/>
            <pc:sldMk cId="3722147269" sldId="361"/>
            <ac:picMk id="10" creationId="{6A4AE1BE-BD51-4D19-921A-EB29CDD07E4D}"/>
          </ac:picMkLst>
        </pc:picChg>
        <pc:picChg chg="del">
          <ac:chgData name="" userId="4b31236405e9249b" providerId="LiveId" clId="{466D48A5-962C-4C5F-B730-C0FC56A6FEA6}" dt="2023-09-06T10:11:44.128" v="386"/>
          <ac:picMkLst>
            <pc:docMk/>
            <pc:sldMk cId="3722147269" sldId="361"/>
            <ac:picMk id="11" creationId="{AC702463-2446-4486-B403-EDA37AFD20FA}"/>
          </ac:picMkLst>
        </pc:picChg>
      </pc:sldChg>
      <pc:sldChg chg="addSp modSp">
        <pc:chgData name="" userId="4b31236405e9249b" providerId="LiveId" clId="{466D48A5-962C-4C5F-B730-C0FC56A6FEA6}" dt="2023-09-06T10:14:09.384" v="425" actId="1076"/>
        <pc:sldMkLst>
          <pc:docMk/>
          <pc:sldMk cId="1387043760" sldId="362"/>
        </pc:sldMkLst>
        <pc:spChg chg="mod">
          <ac:chgData name="" userId="4b31236405e9249b" providerId="LiveId" clId="{466D48A5-962C-4C5F-B730-C0FC56A6FEA6}" dt="2023-09-06T10:13:54.776" v="420" actId="27636"/>
          <ac:spMkLst>
            <pc:docMk/>
            <pc:sldMk cId="1387043760" sldId="362"/>
            <ac:spMk id="4" creationId="{00000000-0000-0000-0000-000000000000}"/>
          </ac:spMkLst>
        </pc:spChg>
        <pc:spChg chg="mod">
          <ac:chgData name="" userId="4b31236405e9249b" providerId="LiveId" clId="{466D48A5-962C-4C5F-B730-C0FC56A6FEA6}" dt="2023-09-06T10:13:50.681" v="418" actId="1076"/>
          <ac:spMkLst>
            <pc:docMk/>
            <pc:sldMk cId="1387043760" sldId="362"/>
            <ac:spMk id="9" creationId="{00000000-0000-0000-0000-000000000000}"/>
          </ac:spMkLst>
        </pc:spChg>
        <pc:picChg chg="mod">
          <ac:chgData name="" userId="4b31236405e9249b" providerId="LiveId" clId="{466D48A5-962C-4C5F-B730-C0FC56A6FEA6}" dt="2023-09-06T10:14:09.384" v="425" actId="1076"/>
          <ac:picMkLst>
            <pc:docMk/>
            <pc:sldMk cId="1387043760" sldId="362"/>
            <ac:picMk id="5" creationId="{00000000-0000-0000-0000-000000000000}"/>
          </ac:picMkLst>
        </pc:picChg>
        <pc:picChg chg="add">
          <ac:chgData name="" userId="4b31236405e9249b" providerId="LiveId" clId="{466D48A5-962C-4C5F-B730-C0FC56A6FEA6}" dt="2023-09-06T10:13:44.112" v="415"/>
          <ac:picMkLst>
            <pc:docMk/>
            <pc:sldMk cId="1387043760" sldId="362"/>
            <ac:picMk id="6" creationId="{16F645A3-00C0-4BB1-8651-0E99DBFCBD9B}"/>
          </ac:picMkLst>
        </pc:picChg>
        <pc:picChg chg="add">
          <ac:chgData name="" userId="4b31236405e9249b" providerId="LiveId" clId="{466D48A5-962C-4C5F-B730-C0FC56A6FEA6}" dt="2023-09-06T10:13:44.112" v="415"/>
          <ac:picMkLst>
            <pc:docMk/>
            <pc:sldMk cId="1387043760" sldId="362"/>
            <ac:picMk id="7" creationId="{6DFBC9D4-97EE-494C-BDCD-30D15197126F}"/>
          </ac:picMkLst>
        </pc:picChg>
        <pc:picChg chg="add mod">
          <ac:chgData name="" userId="4b31236405e9249b" providerId="LiveId" clId="{466D48A5-962C-4C5F-B730-C0FC56A6FEA6}" dt="2023-09-06T10:14:04.831" v="423" actId="1076"/>
          <ac:picMkLst>
            <pc:docMk/>
            <pc:sldMk cId="1387043760" sldId="362"/>
            <ac:picMk id="8" creationId="{72B893F5-1B27-45F3-AB46-4E48BD9D507D}"/>
          </ac:picMkLst>
        </pc:picChg>
      </pc:sldChg>
      <pc:sldChg chg="addSp modSp">
        <pc:chgData name="" userId="4b31236405e9249b" providerId="LiveId" clId="{466D48A5-962C-4C5F-B730-C0FC56A6FEA6}" dt="2023-09-06T10:14:34.851" v="435" actId="14100"/>
        <pc:sldMkLst>
          <pc:docMk/>
          <pc:sldMk cId="3201790576" sldId="363"/>
        </pc:sldMkLst>
        <pc:spChg chg="mod">
          <ac:chgData name="" userId="4b31236405e9249b" providerId="LiveId" clId="{466D48A5-962C-4C5F-B730-C0FC56A6FEA6}" dt="2023-09-06T10:14:34.851" v="435" actId="14100"/>
          <ac:spMkLst>
            <pc:docMk/>
            <pc:sldMk cId="3201790576" sldId="363"/>
            <ac:spMk id="4" creationId="{00000000-0000-0000-0000-000000000000}"/>
          </ac:spMkLst>
        </pc:spChg>
        <pc:picChg chg="add">
          <ac:chgData name="" userId="4b31236405e9249b" providerId="LiveId" clId="{466D48A5-962C-4C5F-B730-C0FC56A6FEA6}" dt="2023-09-06T10:14:30.069" v="434"/>
          <ac:picMkLst>
            <pc:docMk/>
            <pc:sldMk cId="3201790576" sldId="363"/>
            <ac:picMk id="6" creationId="{3F620E89-D370-4FD5-A1C5-6FBB56801264}"/>
          </ac:picMkLst>
        </pc:picChg>
        <pc:picChg chg="add">
          <ac:chgData name="" userId="4b31236405e9249b" providerId="LiveId" clId="{466D48A5-962C-4C5F-B730-C0FC56A6FEA6}" dt="2023-09-06T10:14:30.069" v="434"/>
          <ac:picMkLst>
            <pc:docMk/>
            <pc:sldMk cId="3201790576" sldId="363"/>
            <ac:picMk id="7" creationId="{6FA2A691-9705-42CD-80CB-4ABDDA236831}"/>
          </ac:picMkLst>
        </pc:picChg>
        <pc:picChg chg="add">
          <ac:chgData name="" userId="4b31236405e9249b" providerId="LiveId" clId="{466D48A5-962C-4C5F-B730-C0FC56A6FEA6}" dt="2023-09-06T10:14:30.069" v="434"/>
          <ac:picMkLst>
            <pc:docMk/>
            <pc:sldMk cId="3201790576" sldId="363"/>
            <ac:picMk id="8" creationId="{00A5AA94-3A80-44A9-B1AF-02732B677F08}"/>
          </ac:picMkLst>
        </pc:picChg>
      </pc:sldChg>
      <pc:sldChg chg="addSp delSp modSp">
        <pc:chgData name="" userId="4b31236405e9249b" providerId="LiveId" clId="{466D48A5-962C-4C5F-B730-C0FC56A6FEA6}" dt="2023-09-06T10:14:43.764" v="439"/>
        <pc:sldMkLst>
          <pc:docMk/>
          <pc:sldMk cId="3990486481" sldId="365"/>
        </pc:sldMkLst>
        <pc:spChg chg="add del mod">
          <ac:chgData name="" userId="4b31236405e9249b" providerId="LiveId" clId="{466D48A5-962C-4C5F-B730-C0FC56A6FEA6}" dt="2023-09-06T10:13:09.412" v="405" actId="478"/>
          <ac:spMkLst>
            <pc:docMk/>
            <pc:sldMk cId="3990486481" sldId="365"/>
            <ac:spMk id="6" creationId="{C63E7F00-DDE3-44A6-99FA-E33E8B20A1A2}"/>
          </ac:spMkLst>
        </pc:spChg>
        <pc:picChg chg="del">
          <ac:chgData name="" userId="4b31236405e9249b" providerId="LiveId" clId="{466D48A5-962C-4C5F-B730-C0FC56A6FEA6}" dt="2023-09-06T10:13:06.989" v="403" actId="478"/>
          <ac:picMkLst>
            <pc:docMk/>
            <pc:sldMk cId="3990486481" sldId="365"/>
            <ac:picMk id="5" creationId="{00000000-0000-0000-0000-000000000000}"/>
          </ac:picMkLst>
        </pc:picChg>
        <pc:picChg chg="add">
          <ac:chgData name="" userId="4b31236405e9249b" providerId="LiveId" clId="{466D48A5-962C-4C5F-B730-C0FC56A6FEA6}" dt="2023-09-06T10:13:07.305" v="404"/>
          <ac:picMkLst>
            <pc:docMk/>
            <pc:sldMk cId="3990486481" sldId="365"/>
            <ac:picMk id="7" creationId="{74D63DD5-45CC-43E3-A2A3-E62EF4953AD3}"/>
          </ac:picMkLst>
        </pc:picChg>
        <pc:picChg chg="add">
          <ac:chgData name="" userId="4b31236405e9249b" providerId="LiveId" clId="{466D48A5-962C-4C5F-B730-C0FC56A6FEA6}" dt="2023-09-06T10:14:43.764" v="439"/>
          <ac:picMkLst>
            <pc:docMk/>
            <pc:sldMk cId="3990486481" sldId="365"/>
            <ac:picMk id="8" creationId="{6352D5E6-CE30-465E-8881-13295CC130B6}"/>
          </ac:picMkLst>
        </pc:picChg>
        <pc:picChg chg="add">
          <ac:chgData name="" userId="4b31236405e9249b" providerId="LiveId" clId="{466D48A5-962C-4C5F-B730-C0FC56A6FEA6}" dt="2023-09-06T10:14:43.764" v="439"/>
          <ac:picMkLst>
            <pc:docMk/>
            <pc:sldMk cId="3990486481" sldId="365"/>
            <ac:picMk id="9" creationId="{7DD63E07-14F3-4A84-9144-43369E651F83}"/>
          </ac:picMkLst>
        </pc:picChg>
        <pc:picChg chg="add">
          <ac:chgData name="" userId="4b31236405e9249b" providerId="LiveId" clId="{466D48A5-962C-4C5F-B730-C0FC56A6FEA6}" dt="2023-09-06T10:14:43.764" v="439"/>
          <ac:picMkLst>
            <pc:docMk/>
            <pc:sldMk cId="3990486481" sldId="365"/>
            <ac:picMk id="10" creationId="{93A79640-6AEF-4C3A-9327-459805B33E9D}"/>
          </ac:picMkLst>
        </pc:picChg>
      </pc:sldChg>
      <pc:sldChg chg="addSp modSp">
        <pc:chgData name="" userId="4b31236405e9249b" providerId="LiveId" clId="{466D48A5-962C-4C5F-B730-C0FC56A6FEA6}" dt="2023-09-06T10:04:46.621" v="277" actId="14100"/>
        <pc:sldMkLst>
          <pc:docMk/>
          <pc:sldMk cId="3982384832" sldId="367"/>
        </pc:sldMkLst>
        <pc:spChg chg="mod">
          <ac:chgData name="" userId="4b31236405e9249b" providerId="LiveId" clId="{466D48A5-962C-4C5F-B730-C0FC56A6FEA6}" dt="2023-09-06T10:04:46.621" v="277" actId="14100"/>
          <ac:spMkLst>
            <pc:docMk/>
            <pc:sldMk cId="3982384832" sldId="367"/>
            <ac:spMk id="3" creationId="{00000000-0000-0000-0000-000000000000}"/>
          </ac:spMkLst>
        </pc:spChg>
        <pc:picChg chg="add">
          <ac:chgData name="" userId="4b31236405e9249b" providerId="LiveId" clId="{466D48A5-962C-4C5F-B730-C0FC56A6FEA6}" dt="2023-09-06T10:04:29.829" v="275"/>
          <ac:picMkLst>
            <pc:docMk/>
            <pc:sldMk cId="3982384832" sldId="367"/>
            <ac:picMk id="4" creationId="{3EE11B5F-EC97-4F76-9631-240E89452B0F}"/>
          </ac:picMkLst>
        </pc:picChg>
        <pc:picChg chg="add">
          <ac:chgData name="" userId="4b31236405e9249b" providerId="LiveId" clId="{466D48A5-962C-4C5F-B730-C0FC56A6FEA6}" dt="2023-09-06T10:04:29.829" v="275"/>
          <ac:picMkLst>
            <pc:docMk/>
            <pc:sldMk cId="3982384832" sldId="367"/>
            <ac:picMk id="5" creationId="{2EFDAAD6-4EAD-41DF-938F-C7669B8E71BA}"/>
          </ac:picMkLst>
        </pc:picChg>
        <pc:picChg chg="add">
          <ac:chgData name="" userId="4b31236405e9249b" providerId="LiveId" clId="{466D48A5-962C-4C5F-B730-C0FC56A6FEA6}" dt="2023-09-06T10:04:29.829" v="275"/>
          <ac:picMkLst>
            <pc:docMk/>
            <pc:sldMk cId="3982384832" sldId="367"/>
            <ac:picMk id="6" creationId="{ACA17EBE-FE63-4EE3-81A6-482F4541F5E7}"/>
          </ac:picMkLst>
        </pc:picChg>
      </pc:sldChg>
      <pc:sldChg chg="addSp">
        <pc:chgData name="" userId="4b31236405e9249b" providerId="LiveId" clId="{466D48A5-962C-4C5F-B730-C0FC56A6FEA6}" dt="2023-09-06T10:04:48.707" v="278"/>
        <pc:sldMkLst>
          <pc:docMk/>
          <pc:sldMk cId="1158811543" sldId="368"/>
        </pc:sldMkLst>
        <pc:picChg chg="add">
          <ac:chgData name="" userId="4b31236405e9249b" providerId="LiveId" clId="{466D48A5-962C-4C5F-B730-C0FC56A6FEA6}" dt="2023-09-06T10:04:48.707" v="278"/>
          <ac:picMkLst>
            <pc:docMk/>
            <pc:sldMk cId="1158811543" sldId="368"/>
            <ac:picMk id="4" creationId="{BF31DDC8-3CAB-41AD-B93E-95151DE47DEC}"/>
          </ac:picMkLst>
        </pc:picChg>
        <pc:picChg chg="add">
          <ac:chgData name="" userId="4b31236405e9249b" providerId="LiveId" clId="{466D48A5-962C-4C5F-B730-C0FC56A6FEA6}" dt="2023-09-06T10:04:48.707" v="278"/>
          <ac:picMkLst>
            <pc:docMk/>
            <pc:sldMk cId="1158811543" sldId="368"/>
            <ac:picMk id="5" creationId="{41BC9797-3637-4DB0-9BA6-17BD33F0F9DB}"/>
          </ac:picMkLst>
        </pc:picChg>
        <pc:picChg chg="add">
          <ac:chgData name="" userId="4b31236405e9249b" providerId="LiveId" clId="{466D48A5-962C-4C5F-B730-C0FC56A6FEA6}" dt="2023-09-06T10:04:48.707" v="278"/>
          <ac:picMkLst>
            <pc:docMk/>
            <pc:sldMk cId="1158811543" sldId="368"/>
            <ac:picMk id="6" creationId="{DA5D1893-F166-4A28-8636-7D1DCC1F5B4D}"/>
          </ac:picMkLst>
        </pc:picChg>
      </pc:sldChg>
      <pc:sldChg chg="addSp">
        <pc:chgData name="" userId="4b31236405e9249b" providerId="LiveId" clId="{466D48A5-962C-4C5F-B730-C0FC56A6FEA6}" dt="2023-09-06T10:14:45.516" v="440"/>
        <pc:sldMkLst>
          <pc:docMk/>
          <pc:sldMk cId="3054401979" sldId="369"/>
        </pc:sldMkLst>
        <pc:picChg chg="add">
          <ac:chgData name="" userId="4b31236405e9249b" providerId="LiveId" clId="{466D48A5-962C-4C5F-B730-C0FC56A6FEA6}" dt="2023-09-06T10:14:45.516" v="440"/>
          <ac:picMkLst>
            <pc:docMk/>
            <pc:sldMk cId="3054401979" sldId="369"/>
            <ac:picMk id="6" creationId="{D8479134-8B57-48E5-91E1-2C3DE9C95CC2}"/>
          </ac:picMkLst>
        </pc:picChg>
        <pc:picChg chg="add">
          <ac:chgData name="" userId="4b31236405e9249b" providerId="LiveId" clId="{466D48A5-962C-4C5F-B730-C0FC56A6FEA6}" dt="2023-09-06T10:14:45.516" v="440"/>
          <ac:picMkLst>
            <pc:docMk/>
            <pc:sldMk cId="3054401979" sldId="369"/>
            <ac:picMk id="7" creationId="{49E834FA-15ED-449A-AE9D-7D8C89D6A7FB}"/>
          </ac:picMkLst>
        </pc:picChg>
        <pc:picChg chg="add">
          <ac:chgData name="" userId="4b31236405e9249b" providerId="LiveId" clId="{466D48A5-962C-4C5F-B730-C0FC56A6FEA6}" dt="2023-09-06T10:14:45.516" v="440"/>
          <ac:picMkLst>
            <pc:docMk/>
            <pc:sldMk cId="3054401979" sldId="369"/>
            <ac:picMk id="8" creationId="{DC46E617-64C3-4D73-91D3-ABEB63D7B08F}"/>
          </ac:picMkLst>
        </pc:picChg>
      </pc:sldChg>
      <pc:sldChg chg="addSp">
        <pc:chgData name="" userId="4b31236405e9249b" providerId="LiveId" clId="{466D48A5-962C-4C5F-B730-C0FC56A6FEA6}" dt="2023-09-06T10:14:46.866" v="441"/>
        <pc:sldMkLst>
          <pc:docMk/>
          <pc:sldMk cId="1264832854" sldId="370"/>
        </pc:sldMkLst>
        <pc:picChg chg="add">
          <ac:chgData name="" userId="4b31236405e9249b" providerId="LiveId" clId="{466D48A5-962C-4C5F-B730-C0FC56A6FEA6}" dt="2023-09-06T10:14:46.866" v="441"/>
          <ac:picMkLst>
            <pc:docMk/>
            <pc:sldMk cId="1264832854" sldId="370"/>
            <ac:picMk id="6" creationId="{B9CFAA9D-0A4A-44C3-A51B-4C83E2E280FE}"/>
          </ac:picMkLst>
        </pc:picChg>
        <pc:picChg chg="add">
          <ac:chgData name="" userId="4b31236405e9249b" providerId="LiveId" clId="{466D48A5-962C-4C5F-B730-C0FC56A6FEA6}" dt="2023-09-06T10:14:46.866" v="441"/>
          <ac:picMkLst>
            <pc:docMk/>
            <pc:sldMk cId="1264832854" sldId="370"/>
            <ac:picMk id="7" creationId="{FDFCB5EC-7A25-4CA7-80E9-D8BB79BA1C35}"/>
          </ac:picMkLst>
        </pc:picChg>
        <pc:picChg chg="add">
          <ac:chgData name="" userId="4b31236405e9249b" providerId="LiveId" clId="{466D48A5-962C-4C5F-B730-C0FC56A6FEA6}" dt="2023-09-06T10:14:46.866" v="441"/>
          <ac:picMkLst>
            <pc:docMk/>
            <pc:sldMk cId="1264832854" sldId="370"/>
            <ac:picMk id="8" creationId="{8F8C86BA-1322-4FCB-AEC2-B8BF80D7D4CF}"/>
          </ac:picMkLst>
        </pc:picChg>
      </pc:sldChg>
      <pc:sldChg chg="addSp">
        <pc:chgData name="" userId="4b31236405e9249b" providerId="LiveId" clId="{466D48A5-962C-4C5F-B730-C0FC56A6FEA6}" dt="2023-09-06T10:14:47.976" v="442"/>
        <pc:sldMkLst>
          <pc:docMk/>
          <pc:sldMk cId="1177090775" sldId="371"/>
        </pc:sldMkLst>
        <pc:picChg chg="add">
          <ac:chgData name="" userId="4b31236405e9249b" providerId="LiveId" clId="{466D48A5-962C-4C5F-B730-C0FC56A6FEA6}" dt="2023-09-06T10:14:47.976" v="442"/>
          <ac:picMkLst>
            <pc:docMk/>
            <pc:sldMk cId="1177090775" sldId="371"/>
            <ac:picMk id="4" creationId="{ECC092C4-9EEA-4F51-87B3-C3C4EAD8824D}"/>
          </ac:picMkLst>
        </pc:picChg>
        <pc:picChg chg="add">
          <ac:chgData name="" userId="4b31236405e9249b" providerId="LiveId" clId="{466D48A5-962C-4C5F-B730-C0FC56A6FEA6}" dt="2023-09-06T10:14:47.976" v="442"/>
          <ac:picMkLst>
            <pc:docMk/>
            <pc:sldMk cId="1177090775" sldId="371"/>
            <ac:picMk id="5" creationId="{EEF67180-08D0-46BF-B7C6-9351D42DC0AE}"/>
          </ac:picMkLst>
        </pc:picChg>
        <pc:picChg chg="add">
          <ac:chgData name="" userId="4b31236405e9249b" providerId="LiveId" clId="{466D48A5-962C-4C5F-B730-C0FC56A6FEA6}" dt="2023-09-06T10:14:47.976" v="442"/>
          <ac:picMkLst>
            <pc:docMk/>
            <pc:sldMk cId="1177090775" sldId="371"/>
            <ac:picMk id="6" creationId="{B87EC841-4F8A-4392-9278-B7F21F638C2A}"/>
          </ac:picMkLst>
        </pc:picChg>
      </pc:sldChg>
      <pc:sldChg chg="addSp">
        <pc:chgData name="" userId="4b31236405e9249b" providerId="LiveId" clId="{466D48A5-962C-4C5F-B730-C0FC56A6FEA6}" dt="2023-09-06T10:14:48.924" v="443"/>
        <pc:sldMkLst>
          <pc:docMk/>
          <pc:sldMk cId="2702044936" sldId="372"/>
        </pc:sldMkLst>
        <pc:picChg chg="add">
          <ac:chgData name="" userId="4b31236405e9249b" providerId="LiveId" clId="{466D48A5-962C-4C5F-B730-C0FC56A6FEA6}" dt="2023-09-06T10:14:48.924" v="443"/>
          <ac:picMkLst>
            <pc:docMk/>
            <pc:sldMk cId="2702044936" sldId="372"/>
            <ac:picMk id="4" creationId="{23DC2ACB-30B6-4846-A101-B78FB5BEC6D6}"/>
          </ac:picMkLst>
        </pc:picChg>
        <pc:picChg chg="add">
          <ac:chgData name="" userId="4b31236405e9249b" providerId="LiveId" clId="{466D48A5-962C-4C5F-B730-C0FC56A6FEA6}" dt="2023-09-06T10:14:48.924" v="443"/>
          <ac:picMkLst>
            <pc:docMk/>
            <pc:sldMk cId="2702044936" sldId="372"/>
            <ac:picMk id="5" creationId="{8BBD6925-E285-4C58-B098-207A33B446E2}"/>
          </ac:picMkLst>
        </pc:picChg>
        <pc:picChg chg="add">
          <ac:chgData name="" userId="4b31236405e9249b" providerId="LiveId" clId="{466D48A5-962C-4C5F-B730-C0FC56A6FEA6}" dt="2023-09-06T10:14:48.924" v="443"/>
          <ac:picMkLst>
            <pc:docMk/>
            <pc:sldMk cId="2702044936" sldId="372"/>
            <ac:picMk id="6" creationId="{0C225459-B892-44A0-B53C-270E20536B58}"/>
          </ac:picMkLst>
        </pc:picChg>
      </pc:sldChg>
      <pc:sldChg chg="addSp">
        <pc:chgData name="" userId="4b31236405e9249b" providerId="LiveId" clId="{466D48A5-962C-4C5F-B730-C0FC56A6FEA6}" dt="2023-09-06T10:14:49.844" v="444"/>
        <pc:sldMkLst>
          <pc:docMk/>
          <pc:sldMk cId="3220360421" sldId="373"/>
        </pc:sldMkLst>
        <pc:picChg chg="add">
          <ac:chgData name="" userId="4b31236405e9249b" providerId="LiveId" clId="{466D48A5-962C-4C5F-B730-C0FC56A6FEA6}" dt="2023-09-06T10:14:49.844" v="444"/>
          <ac:picMkLst>
            <pc:docMk/>
            <pc:sldMk cId="3220360421" sldId="373"/>
            <ac:picMk id="4" creationId="{B41AD94E-490F-4736-B50B-D8B8D8FE785E}"/>
          </ac:picMkLst>
        </pc:picChg>
        <pc:picChg chg="add">
          <ac:chgData name="" userId="4b31236405e9249b" providerId="LiveId" clId="{466D48A5-962C-4C5F-B730-C0FC56A6FEA6}" dt="2023-09-06T10:14:49.844" v="444"/>
          <ac:picMkLst>
            <pc:docMk/>
            <pc:sldMk cId="3220360421" sldId="373"/>
            <ac:picMk id="5" creationId="{B3399174-8041-4984-ADFA-7100A7042402}"/>
          </ac:picMkLst>
        </pc:picChg>
        <pc:picChg chg="add">
          <ac:chgData name="" userId="4b31236405e9249b" providerId="LiveId" clId="{466D48A5-962C-4C5F-B730-C0FC56A6FEA6}" dt="2023-09-06T10:14:49.844" v="444"/>
          <ac:picMkLst>
            <pc:docMk/>
            <pc:sldMk cId="3220360421" sldId="373"/>
            <ac:picMk id="6" creationId="{3A754639-CB1D-4F76-878D-015D9A12C4F4}"/>
          </ac:picMkLst>
        </pc:picChg>
      </pc:sldChg>
      <pc:sldChg chg="addSp">
        <pc:chgData name="" userId="4b31236405e9249b" providerId="LiveId" clId="{466D48A5-962C-4C5F-B730-C0FC56A6FEA6}" dt="2023-09-06T10:14:51.148" v="445"/>
        <pc:sldMkLst>
          <pc:docMk/>
          <pc:sldMk cId="2760702187" sldId="374"/>
        </pc:sldMkLst>
        <pc:picChg chg="add">
          <ac:chgData name="" userId="4b31236405e9249b" providerId="LiveId" clId="{466D48A5-962C-4C5F-B730-C0FC56A6FEA6}" dt="2023-09-06T10:14:51.148" v="445"/>
          <ac:picMkLst>
            <pc:docMk/>
            <pc:sldMk cId="2760702187" sldId="374"/>
            <ac:picMk id="4" creationId="{7F1180F1-BE11-4BDB-8234-87C98FE8F318}"/>
          </ac:picMkLst>
        </pc:picChg>
        <pc:picChg chg="add">
          <ac:chgData name="" userId="4b31236405e9249b" providerId="LiveId" clId="{466D48A5-962C-4C5F-B730-C0FC56A6FEA6}" dt="2023-09-06T10:14:51.148" v="445"/>
          <ac:picMkLst>
            <pc:docMk/>
            <pc:sldMk cId="2760702187" sldId="374"/>
            <ac:picMk id="5" creationId="{147D838E-77F5-4250-8A08-1C9D8C4388FC}"/>
          </ac:picMkLst>
        </pc:picChg>
        <pc:picChg chg="add">
          <ac:chgData name="" userId="4b31236405e9249b" providerId="LiveId" clId="{466D48A5-962C-4C5F-B730-C0FC56A6FEA6}" dt="2023-09-06T10:14:51.148" v="445"/>
          <ac:picMkLst>
            <pc:docMk/>
            <pc:sldMk cId="2760702187" sldId="374"/>
            <ac:picMk id="6" creationId="{F4018ABA-35CC-4CDB-81D0-E22AE7870481}"/>
          </ac:picMkLst>
        </pc:picChg>
      </pc:sldChg>
      <pc:sldChg chg="addSp modSp">
        <pc:chgData name="" userId="4b31236405e9249b" providerId="LiveId" clId="{466D48A5-962C-4C5F-B730-C0FC56A6FEA6}" dt="2023-09-06T10:16:32.359" v="452"/>
        <pc:sldMkLst>
          <pc:docMk/>
          <pc:sldMk cId="3369828934" sldId="375"/>
        </pc:sldMkLst>
        <pc:graphicFrameChg chg="mod">
          <ac:chgData name="" userId="4b31236405e9249b" providerId="LiveId" clId="{466D48A5-962C-4C5F-B730-C0FC56A6FEA6}" dt="2023-09-06T10:16:32.343" v="449"/>
          <ac:graphicFrameMkLst>
            <pc:docMk/>
            <pc:sldMk cId="3369828934" sldId="375"/>
            <ac:graphicFrameMk id="5" creationId="{00000000-0000-0000-0000-000000000000}"/>
          </ac:graphicFrameMkLst>
        </pc:graphicFrameChg>
        <pc:graphicFrameChg chg="mod">
          <ac:chgData name="" userId="4b31236405e9249b" providerId="LiveId" clId="{466D48A5-962C-4C5F-B730-C0FC56A6FEA6}" dt="2023-09-06T10:16:32.359" v="450"/>
          <ac:graphicFrameMkLst>
            <pc:docMk/>
            <pc:sldMk cId="3369828934" sldId="375"/>
            <ac:graphicFrameMk id="6" creationId="{00000000-0000-0000-0000-000000000000}"/>
          </ac:graphicFrameMkLst>
        </pc:graphicFrameChg>
        <pc:graphicFrameChg chg="mod">
          <ac:chgData name="" userId="4b31236405e9249b" providerId="LiveId" clId="{466D48A5-962C-4C5F-B730-C0FC56A6FEA6}" dt="2023-09-06T10:16:32.359" v="451"/>
          <ac:graphicFrameMkLst>
            <pc:docMk/>
            <pc:sldMk cId="3369828934" sldId="375"/>
            <ac:graphicFrameMk id="7" creationId="{00000000-0000-0000-0000-000000000000}"/>
          </ac:graphicFrameMkLst>
        </pc:graphicFrameChg>
        <pc:graphicFrameChg chg="mod">
          <ac:chgData name="" userId="4b31236405e9249b" providerId="LiveId" clId="{466D48A5-962C-4C5F-B730-C0FC56A6FEA6}" dt="2023-09-06T10:16:32.359" v="452"/>
          <ac:graphicFrameMkLst>
            <pc:docMk/>
            <pc:sldMk cId="3369828934" sldId="375"/>
            <ac:graphicFrameMk id="8" creationId="{00000000-0000-0000-0000-000000000000}"/>
          </ac:graphicFrameMkLst>
        </pc:graphicFrameChg>
        <pc:picChg chg="add">
          <ac:chgData name="" userId="4b31236405e9249b" providerId="LiveId" clId="{466D48A5-962C-4C5F-B730-C0FC56A6FEA6}" dt="2023-09-06T10:14:52.768" v="446"/>
          <ac:picMkLst>
            <pc:docMk/>
            <pc:sldMk cId="3369828934" sldId="375"/>
            <ac:picMk id="9" creationId="{AF3FEA82-4956-40DB-8C1A-426745231A55}"/>
          </ac:picMkLst>
        </pc:picChg>
        <pc:picChg chg="add">
          <ac:chgData name="" userId="4b31236405e9249b" providerId="LiveId" clId="{466D48A5-962C-4C5F-B730-C0FC56A6FEA6}" dt="2023-09-06T10:14:52.768" v="446"/>
          <ac:picMkLst>
            <pc:docMk/>
            <pc:sldMk cId="3369828934" sldId="375"/>
            <ac:picMk id="10" creationId="{1DFB46F7-C265-4560-A4D3-B5ADE4F8785B}"/>
          </ac:picMkLst>
        </pc:picChg>
        <pc:picChg chg="add">
          <ac:chgData name="" userId="4b31236405e9249b" providerId="LiveId" clId="{466D48A5-962C-4C5F-B730-C0FC56A6FEA6}" dt="2023-09-06T10:14:52.768" v="446"/>
          <ac:picMkLst>
            <pc:docMk/>
            <pc:sldMk cId="3369828934" sldId="375"/>
            <ac:picMk id="11" creationId="{33A5E916-1960-48FD-97AA-78B9D188419C}"/>
          </ac:picMkLst>
        </pc:picChg>
      </pc:sldChg>
      <pc:sldChg chg="addSp modSp">
        <pc:chgData name="" userId="4b31236405e9249b" providerId="LiveId" clId="{466D48A5-962C-4C5F-B730-C0FC56A6FEA6}" dt="2023-09-06T10:16:32.490" v="456"/>
        <pc:sldMkLst>
          <pc:docMk/>
          <pc:sldMk cId="2042985127" sldId="376"/>
        </pc:sldMkLst>
        <pc:graphicFrameChg chg="mod">
          <ac:chgData name="" userId="4b31236405e9249b" providerId="LiveId" clId="{466D48A5-962C-4C5F-B730-C0FC56A6FEA6}" dt="2023-09-06T10:16:32.475" v="453"/>
          <ac:graphicFrameMkLst>
            <pc:docMk/>
            <pc:sldMk cId="2042985127" sldId="376"/>
            <ac:graphicFrameMk id="5" creationId="{00000000-0000-0000-0000-000000000000}"/>
          </ac:graphicFrameMkLst>
        </pc:graphicFrameChg>
        <pc:graphicFrameChg chg="mod">
          <ac:chgData name="" userId="4b31236405e9249b" providerId="LiveId" clId="{466D48A5-962C-4C5F-B730-C0FC56A6FEA6}" dt="2023-09-06T10:16:32.475" v="454"/>
          <ac:graphicFrameMkLst>
            <pc:docMk/>
            <pc:sldMk cId="2042985127" sldId="376"/>
            <ac:graphicFrameMk id="6" creationId="{00000000-0000-0000-0000-000000000000}"/>
          </ac:graphicFrameMkLst>
        </pc:graphicFrameChg>
        <pc:graphicFrameChg chg="mod">
          <ac:chgData name="" userId="4b31236405e9249b" providerId="LiveId" clId="{466D48A5-962C-4C5F-B730-C0FC56A6FEA6}" dt="2023-09-06T10:16:32.475" v="455"/>
          <ac:graphicFrameMkLst>
            <pc:docMk/>
            <pc:sldMk cId="2042985127" sldId="376"/>
            <ac:graphicFrameMk id="7" creationId="{00000000-0000-0000-0000-000000000000}"/>
          </ac:graphicFrameMkLst>
        </pc:graphicFrameChg>
        <pc:graphicFrameChg chg="mod">
          <ac:chgData name="" userId="4b31236405e9249b" providerId="LiveId" clId="{466D48A5-962C-4C5F-B730-C0FC56A6FEA6}" dt="2023-09-06T10:16:32.490" v="456"/>
          <ac:graphicFrameMkLst>
            <pc:docMk/>
            <pc:sldMk cId="2042985127" sldId="376"/>
            <ac:graphicFrameMk id="8" creationId="{00000000-0000-0000-0000-000000000000}"/>
          </ac:graphicFrameMkLst>
        </pc:graphicFrameChg>
        <pc:picChg chg="add">
          <ac:chgData name="" userId="4b31236405e9249b" providerId="LiveId" clId="{466D48A5-962C-4C5F-B730-C0FC56A6FEA6}" dt="2023-09-06T10:14:55.097" v="447"/>
          <ac:picMkLst>
            <pc:docMk/>
            <pc:sldMk cId="2042985127" sldId="376"/>
            <ac:picMk id="9" creationId="{82098FDD-BDEE-42A1-9B3B-60DD135CA427}"/>
          </ac:picMkLst>
        </pc:picChg>
        <pc:picChg chg="add">
          <ac:chgData name="" userId="4b31236405e9249b" providerId="LiveId" clId="{466D48A5-962C-4C5F-B730-C0FC56A6FEA6}" dt="2023-09-06T10:14:55.097" v="447"/>
          <ac:picMkLst>
            <pc:docMk/>
            <pc:sldMk cId="2042985127" sldId="376"/>
            <ac:picMk id="10" creationId="{86BC08CE-F13A-44B2-BDC2-1B7B0C7ADB3D}"/>
          </ac:picMkLst>
        </pc:picChg>
        <pc:picChg chg="add">
          <ac:chgData name="" userId="4b31236405e9249b" providerId="LiveId" clId="{466D48A5-962C-4C5F-B730-C0FC56A6FEA6}" dt="2023-09-06T10:14:55.097" v="447"/>
          <ac:picMkLst>
            <pc:docMk/>
            <pc:sldMk cId="2042985127" sldId="376"/>
            <ac:picMk id="11" creationId="{A3B17F70-5B8E-4A4B-99E2-CD3C89681344}"/>
          </ac:picMkLst>
        </pc:picChg>
      </pc:sldChg>
      <pc:sldChg chg="addSp">
        <pc:chgData name="" userId="4b31236405e9249b" providerId="LiveId" clId="{466D48A5-962C-4C5F-B730-C0FC56A6FEA6}" dt="2023-09-06T10:14:58.108" v="448"/>
        <pc:sldMkLst>
          <pc:docMk/>
          <pc:sldMk cId="1482148948" sldId="377"/>
        </pc:sldMkLst>
        <pc:picChg chg="add">
          <ac:chgData name="" userId="4b31236405e9249b" providerId="LiveId" clId="{466D48A5-962C-4C5F-B730-C0FC56A6FEA6}" dt="2023-09-06T10:14:58.108" v="448"/>
          <ac:picMkLst>
            <pc:docMk/>
            <pc:sldMk cId="1482148948" sldId="377"/>
            <ac:picMk id="4" creationId="{D2480624-9C65-44F2-AFD6-9873460BC653}"/>
          </ac:picMkLst>
        </pc:picChg>
        <pc:picChg chg="add">
          <ac:chgData name="" userId="4b31236405e9249b" providerId="LiveId" clId="{466D48A5-962C-4C5F-B730-C0FC56A6FEA6}" dt="2023-09-06T10:14:58.108" v="448"/>
          <ac:picMkLst>
            <pc:docMk/>
            <pc:sldMk cId="1482148948" sldId="377"/>
            <ac:picMk id="5" creationId="{7D90ADE2-09F1-4409-B229-12CE4C2D9EA8}"/>
          </ac:picMkLst>
        </pc:picChg>
        <pc:picChg chg="add">
          <ac:chgData name="" userId="4b31236405e9249b" providerId="LiveId" clId="{466D48A5-962C-4C5F-B730-C0FC56A6FEA6}" dt="2023-09-06T10:14:58.108" v="448"/>
          <ac:picMkLst>
            <pc:docMk/>
            <pc:sldMk cId="1482148948" sldId="377"/>
            <ac:picMk id="6" creationId="{9804BB4F-309D-4219-84D5-94F620A2403E}"/>
          </ac:picMkLst>
        </pc:picChg>
      </pc:sldChg>
      <pc:sldChg chg="addSp add">
        <pc:chgData name="" userId="4b31236405e9249b" providerId="LiveId" clId="{466D48A5-962C-4C5F-B730-C0FC56A6FEA6}" dt="2023-09-06T10:13:41.373" v="414"/>
        <pc:sldMkLst>
          <pc:docMk/>
          <pc:sldMk cId="1983404014" sldId="380"/>
        </pc:sldMkLst>
        <pc:picChg chg="add">
          <ac:chgData name="" userId="4b31236405e9249b" providerId="LiveId" clId="{466D48A5-962C-4C5F-B730-C0FC56A6FEA6}" dt="2023-09-06T10:13:41.373" v="414"/>
          <ac:picMkLst>
            <pc:docMk/>
            <pc:sldMk cId="1983404014" sldId="380"/>
            <ac:picMk id="5" creationId="{B7DAFE37-A28E-4D32-BF95-02FC5717F8B5}"/>
          </ac:picMkLst>
        </pc:picChg>
        <pc:picChg chg="add">
          <ac:chgData name="" userId="4b31236405e9249b" providerId="LiveId" clId="{466D48A5-962C-4C5F-B730-C0FC56A6FEA6}" dt="2023-09-06T10:13:41.373" v="414"/>
          <ac:picMkLst>
            <pc:docMk/>
            <pc:sldMk cId="1983404014" sldId="380"/>
            <ac:picMk id="6" creationId="{4C7F654F-20B1-4A23-84F6-0F991EE992EC}"/>
          </ac:picMkLst>
        </pc:picChg>
        <pc:picChg chg="add">
          <ac:chgData name="" userId="4b31236405e9249b" providerId="LiveId" clId="{466D48A5-962C-4C5F-B730-C0FC56A6FEA6}" dt="2023-09-06T10:13:41.373" v="414"/>
          <ac:picMkLst>
            <pc:docMk/>
            <pc:sldMk cId="1983404014" sldId="380"/>
            <ac:picMk id="7" creationId="{A45172F6-63C0-45C3-92B9-13AE56F442AB}"/>
          </ac:picMkLst>
        </pc:picChg>
      </pc:sldChg>
      <pc:sldMasterChg chg="delSldLayout">
        <pc:chgData name="" userId="4b31236405e9249b" providerId="LiveId" clId="{466D48A5-962C-4C5F-B730-C0FC56A6FEA6}" dt="2023-09-07T05:43:46.298" v="458" actId="2696"/>
        <pc:sldMasterMkLst>
          <pc:docMk/>
          <pc:sldMasterMk cId="4289017587" sldId="2147483680"/>
        </pc:sldMasterMkLst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7A23-CDB6-4063-9DC6-1A14691C6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C56-083D-431D-B6EA-5A44B9624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C1365-CE8C-4CBC-B3BA-7C05A070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421F3-BBD1-4824-96EB-A957541A8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88B78-44EC-4B43-B057-73DB7ADA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1308-8EE1-4E02-AB79-6BC97E57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A1F85-4AB2-41C1-9BC5-E78FDF394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6E450-86F0-47B5-AAD4-924AC3FC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93AAB-4664-4A02-90FE-A227CC29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3C872-DA31-42FA-AF33-53FBDF38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8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3616A8-64DF-41A4-ADBF-04B3BF61F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63A1A-13EB-4641-8160-6B0638ABB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D5A1-65D7-4E94-A31B-FE60ACF4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897CE-BD0B-4181-ADAE-98546FC6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A2C8-CF02-437F-A4A2-DC7330A5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7043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6AC05-3632-4B3C-B9BA-B5ED25772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3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1D98-FB71-412B-9DE3-AE2E444A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CB41-DA88-469A-9D68-AC6CF63C3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FD6A1-6908-459B-B76D-1213CCB6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8DA2-C48D-4A1C-B619-DF1F8CDB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F1C4-1862-4011-8C2E-C084019B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EAAE-3AE7-470E-96A3-273DF2DC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572EC-A1BC-47FB-97D7-042E0B6D2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70F2E-9C0E-4430-9CA0-09A67DAB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A9A7D-4E38-4A7A-93EC-56C057B0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766FC-9F51-4D08-B668-5C54B293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DCD9-75C3-40A2-9068-4DF8914A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4168-5F26-4AF1-AAE8-D226D09D7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B03E5-1667-46AE-B2D3-4CC6E9A47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2BA21-8773-4D94-AE1A-B0E42220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AA6AD-1820-4BE9-9479-E86A6E3B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629BA-F377-4B36-B575-2B48A5F0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7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EB2A-90D6-449C-9666-54095405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AA761-D82F-4F78-ACC7-523135CD0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BEE32-A06B-41A2-AD64-913A7BB56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D1F32-5557-4B0A-875A-B7168C82B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B013F-F8B4-4685-A9E1-44CB5EC35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CB3FE-72BB-4697-8096-6408F032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EB7E9-5802-4EFA-96C9-40AF5856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9B592-418F-4B14-8AC0-8E9EE760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A23C-33E2-4361-9BCD-F7915C1D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113A8-71A7-427D-81B6-C1F53106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B0ED0-0CE0-4E93-9EAB-CC47D3AA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526EA-3B6B-4D52-B275-BAA5ABC8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6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C538-B0BA-4494-880A-855DE868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30CDE-3DC1-4214-98F6-3C73D107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816C-3A78-43BA-871E-01E9E641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1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B393-F1BF-40B8-A264-22C4F4EB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D902B-0194-4464-A39E-AE85FB50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1BFFE-501E-42CA-A73B-C4A808296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8C612-2C82-4A76-AB59-83AEFC13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8CDC7-138A-4ECA-93E7-7434E0A8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1B5F6-B5C8-41B8-A349-DB006A27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1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57C6-C54A-4C2F-856E-9465598A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25F71-CE40-42ED-9682-BAF92E556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217F0-0C22-4175-BD74-DF962513B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895ED-AE7F-4636-9600-245C1DAA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6E5F1-0C4E-4EEF-9B95-B23557D3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72C26-08B6-4B07-A811-BE70D1E1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EC6E33-276E-4C80-BB2E-BCFA5085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FFE94-CEEE-43C2-9A93-11EA562B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04CF7-000F-497D-A817-999CEB53B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34AF-BC60-41E2-A58B-1B6156394F5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3F5A4-7735-428C-B696-D198914C6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BFDAA-4DC5-4FFA-AB31-1F2001E5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5XhbhqOL_c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eGG7hyx_Hl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JJmSz7PGfc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helpteaching.com/questions/65807/a-decomposer-is-an-organism-tha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helpteaching.com/questions/64258/which-series-correctly-describes-how-energy-is-passed-among-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ontrol" Target="../activeX/activeX2.xml"/><Relationship Id="rId7" Type="http://schemas.openxmlformats.org/officeDocument/2006/relationships/image" Target="../media/image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4.xml"/><Relationship Id="rId10" Type="http://schemas.openxmlformats.org/officeDocument/2006/relationships/image" Target="../media/image28.wmf"/><Relationship Id="rId4" Type="http://schemas.openxmlformats.org/officeDocument/2006/relationships/control" Target="../activeX/activeX3.xml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6938dc2c-b084-41a0-95b9-15aff8e6fb83" TargetMode="External"/><Relationship Id="rId2" Type="http://schemas.openxmlformats.org/officeDocument/2006/relationships/hyperlink" Target="https://create.kahoot.it/details/23ece7db-e0cf-4964-8923-542d2147219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orem ipsum dolor sit"/>
          <p:cNvSpPr txBox="1"/>
          <p:nvPr/>
        </p:nvSpPr>
        <p:spPr>
          <a:xfrm>
            <a:off x="5774202" y="3057441"/>
            <a:ext cx="429960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002752"/>
                </a:solidFill>
              </a:defRPr>
            </a:lvl1pPr>
          </a:lstStyle>
          <a:p>
            <a:endParaRPr dirty="0"/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"/>
          <p:cNvGrpSpPr/>
          <p:nvPr/>
        </p:nvGrpSpPr>
        <p:grpSpPr>
          <a:xfrm>
            <a:off x="-114190" y="-66456"/>
            <a:ext cx="3171725" cy="6983685"/>
            <a:chOff x="0" y="0"/>
            <a:chExt cx="3171723" cy="6983683"/>
          </a:xfrm>
        </p:grpSpPr>
        <p:grpSp>
          <p:nvGrpSpPr>
            <p:cNvPr id="309" name="Group"/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305" name="Image" descr="Image"/>
              <p:cNvPicPr>
                <a:picLocks noChangeAspect="1"/>
              </p:cNvPicPr>
              <p:nvPr/>
            </p:nvPicPr>
            <p:blipFill>
              <a:blip r:embed="rId3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6" name="Image" descr="Image"/>
              <p:cNvPicPr>
                <a:picLocks noChangeAspect="1"/>
              </p:cNvPicPr>
              <p:nvPr/>
            </p:nvPicPr>
            <p:blipFill>
              <a:blip r:embed="rId4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7" name="Image" descr="Image"/>
              <p:cNvPicPr>
                <a:picLocks noChangeAspect="1"/>
              </p:cNvPicPr>
              <p:nvPr/>
            </p:nvPicPr>
            <p:blipFill>
              <a:blip r:embed="rId5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8" name="Image" descr="Image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10" name="Rectangle"/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312" name="Image" descr="Imag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69535" y="332289"/>
            <a:ext cx="3383379" cy="12738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23DEFB-FF80-40B5-9D58-EB0C88EC350F}"/>
              </a:ext>
            </a:extLst>
          </p:cNvPr>
          <p:cNvSpPr/>
          <p:nvPr/>
        </p:nvSpPr>
        <p:spPr>
          <a:xfrm>
            <a:off x="5115382" y="2067193"/>
            <a:ext cx="5617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Living things in their environment</a:t>
            </a:r>
            <a:endParaRPr lang="en-US" sz="2800" b="1" dirty="0"/>
          </a:p>
        </p:txBody>
      </p:sp>
      <p:pic>
        <p:nvPicPr>
          <p:cNvPr id="14" name="Picture 7" descr="http://5thgradecedarfork.weebly.com/uploads/8/2/1/5/8215136/5132547_orig.jpg">
            <a:extLst>
              <a:ext uri="{FF2B5EF4-FFF2-40B4-BE49-F238E27FC236}">
                <a16:creationId xmlns:a16="http://schemas.microsoft.com/office/drawing/2014/main" id="{CF1A2CE2-BFD4-4C17-A1BB-4882C69C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22" y="2676975"/>
            <a:ext cx="4299604" cy="322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7844" y="571500"/>
            <a:ext cx="10670681" cy="1143000"/>
          </a:xfrm>
        </p:spPr>
        <p:txBody>
          <a:bodyPr/>
          <a:lstStyle/>
          <a:p>
            <a:r>
              <a:rPr lang="en-US" altLang="en-US" b="1" u="sng" dirty="0"/>
              <a:t>Scavengers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7845" y="1600200"/>
            <a:ext cx="8428223" cy="43434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Another type of consumer is a scavenger.</a:t>
            </a:r>
          </a:p>
          <a:p>
            <a:r>
              <a:rPr lang="en-US" altLang="en-US" sz="2400" b="1" u="sng" dirty="0"/>
              <a:t>Scavengers</a:t>
            </a:r>
            <a:r>
              <a:rPr lang="en-US" altLang="en-US" sz="2400" dirty="0"/>
              <a:t> eat the bodies of other dead animals.</a:t>
            </a:r>
          </a:p>
          <a:p>
            <a:r>
              <a:rPr lang="en-US" altLang="en-US" sz="2400" dirty="0"/>
              <a:t>Vultures are large birds that are scavengers. </a:t>
            </a:r>
          </a:p>
        </p:txBody>
      </p:sp>
      <p:pic>
        <p:nvPicPr>
          <p:cNvPr id="12292" name="Picture 5" descr="Black Vultures, 1/11/05, El Fuerte River, Sinaloa, Mexi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480" y="3105932"/>
            <a:ext cx="2541588" cy="3091241"/>
          </a:xfr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07DEF22-D209-4C3E-9429-B544ABBA5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497DD5F-877A-47DA-B5AB-A6CA4AF57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22639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8CAC504-7A40-45AD-8F47-57B82FDB2C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17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90" y="193964"/>
            <a:ext cx="8215729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 a food chain, organisms are classified </a:t>
            </a:r>
            <a:r>
              <a:rPr lang="en-US" b="1" u="sng" dirty="0"/>
              <a:t>according to their role</a:t>
            </a:r>
            <a:r>
              <a:rPr lang="en-US" b="1" dirty="0"/>
              <a:t> into: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91" y="1514764"/>
            <a:ext cx="9623581" cy="4780539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Producer</a:t>
            </a:r>
            <a:r>
              <a:rPr lang="en-US" sz="2800" dirty="0"/>
              <a:t>: an organism that produces food at the beginning of a food chain.</a:t>
            </a:r>
          </a:p>
          <a:p>
            <a:r>
              <a:rPr lang="en-US" sz="2800" b="1" dirty="0"/>
              <a:t>Consumer</a:t>
            </a:r>
            <a:r>
              <a:rPr lang="en-US" sz="2800" dirty="0"/>
              <a:t>: an animal that eats plants, other animals or both.</a:t>
            </a:r>
          </a:p>
          <a:p>
            <a:pPr lvl="0"/>
            <a:r>
              <a:rPr lang="en-US" sz="2800" b="1" dirty="0"/>
              <a:t>Primary consumer</a:t>
            </a:r>
            <a:r>
              <a:rPr lang="en-US" sz="2800" dirty="0"/>
              <a:t>: an animal that eats plants (this maybe a herbivore or an omnivore) </a:t>
            </a:r>
          </a:p>
          <a:p>
            <a:pPr lvl="0"/>
            <a:r>
              <a:rPr lang="en-US" sz="2800" b="1" dirty="0"/>
              <a:t>Secondary consumer</a:t>
            </a:r>
            <a:r>
              <a:rPr lang="en-US" sz="2800" dirty="0"/>
              <a:t>: an animal that eats primary consumers (this maybe a carnivore or an omnivore)</a:t>
            </a:r>
          </a:p>
          <a:p>
            <a:pPr lvl="0"/>
            <a:r>
              <a:rPr lang="en-US" sz="2800" b="1" dirty="0"/>
              <a:t>Tertiary consumer</a:t>
            </a:r>
            <a:r>
              <a:rPr lang="en-US" sz="2800" dirty="0"/>
              <a:t>: an animal that eats secondary consumers (this maybe a carnivore or an omnivore)</a:t>
            </a:r>
          </a:p>
          <a:p>
            <a:pPr lvl="0"/>
            <a:r>
              <a:rPr lang="en-US" sz="2800" b="1" dirty="0"/>
              <a:t>Quaternary consumer</a:t>
            </a:r>
            <a:r>
              <a:rPr lang="en-US" sz="2800" dirty="0"/>
              <a:t>: an animal that eats tertiary consumers.</a:t>
            </a:r>
          </a:p>
          <a:p>
            <a:pPr lvl="0"/>
            <a:r>
              <a:rPr lang="en-US" sz="2800" b="1" dirty="0"/>
              <a:t>Top carnivore</a:t>
            </a:r>
            <a:r>
              <a:rPr lang="en-US" sz="2800" dirty="0"/>
              <a:t>: an animal at the end of the food chain.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2AADE13-3F74-475D-B8AA-091A0CB1B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9D6D49F-D916-4249-943F-EFA6FCC6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1C0B2677-5CE7-4F11-BBC9-B7D61033C1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115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202" y="642850"/>
            <a:ext cx="9187104" cy="1094509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Example 1</a:t>
            </a:r>
            <a:r>
              <a:rPr lang="en-US" b="1" dirty="0"/>
              <a:t> : The diagram shows part of a desert food web: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47377" r="51090" b="27688"/>
          <a:stretch/>
        </p:blipFill>
        <p:spPr bwMode="auto">
          <a:xfrm>
            <a:off x="1066800" y="1828801"/>
            <a:ext cx="8847909" cy="4372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1066800" y="3186545"/>
            <a:ext cx="1274618" cy="1565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E888EEEB-9FD4-4A00-87A6-453B25C89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15B485F-3D2D-401A-A68D-9E9EE6B3F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101FCE7B-0C6E-4C21-BE81-969043E855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715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609" y="707374"/>
            <a:ext cx="10636091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1. Circle the producer in the food web. </a:t>
            </a:r>
          </a:p>
          <a:p>
            <a:pPr marL="0" lvl="0" indent="0">
              <a:buNone/>
            </a:pPr>
            <a:r>
              <a:rPr lang="en-US" sz="2400" dirty="0"/>
              <a:t>2. Name all the consumers :</a:t>
            </a:r>
          </a:p>
          <a:p>
            <a:pPr marL="0" lvl="0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insects , rodents , lizards ,spiders ,scorpions , lizards ,snakes ,foxes </a:t>
            </a:r>
          </a:p>
          <a:p>
            <a:pPr marL="0" lvl="0" indent="0">
              <a:buNone/>
            </a:pPr>
            <a:r>
              <a:rPr lang="en-US" sz="2400" dirty="0"/>
              <a:t>3. Underline all the primary consumers.</a:t>
            </a:r>
          </a:p>
          <a:p>
            <a:pPr marL="0" lvl="0" indent="0">
              <a:buNone/>
            </a:pPr>
            <a:r>
              <a:rPr lang="en-US" sz="2400" dirty="0"/>
              <a:t>4. Double underline all the secondary consumers.</a:t>
            </a:r>
          </a:p>
          <a:p>
            <a:pPr marL="0" lvl="0" indent="0">
              <a:buNone/>
            </a:pPr>
            <a:r>
              <a:rPr lang="en-US" sz="2400" dirty="0"/>
              <a:t>5. What type of consumer is a fennec fox? circle the correct answer </a:t>
            </a:r>
          </a:p>
          <a:p>
            <a:pPr marL="0" indent="0">
              <a:buNone/>
            </a:pPr>
            <a:r>
              <a:rPr lang="en-US" sz="2400" b="1" dirty="0"/>
              <a:t>Tertiary consumer             Secondary consumer              Both of them 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6. Some lizard species are herbivores, others are carnivores. Write two food chains, one for each type of lizard.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Grass shrubs or trees            lizards             foxes ( herbivore 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Grass shrubs or trees            insects              lizards             foxes  (carnivore )  </a:t>
            </a:r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7573609" y="3888513"/>
            <a:ext cx="2220685" cy="666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2E4CB05C-0AEC-4F4B-AD44-CE5C2BFA0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DAA53F01-9F92-4A24-8D7C-41DD6C452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801ADED3-09B1-4CA1-B096-86CC804328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C893E-EB1D-4CB2-9740-09BE0858062D}"/>
              </a:ext>
            </a:extLst>
          </p:cNvPr>
          <p:cNvCxnSpPr>
            <a:cxnSpLocks/>
          </p:cNvCxnSpPr>
          <p:nvPr/>
        </p:nvCxnSpPr>
        <p:spPr>
          <a:xfrm>
            <a:off x="3794555" y="5367160"/>
            <a:ext cx="5664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6AC863-3332-4DAD-8627-031A5A431C70}"/>
              </a:ext>
            </a:extLst>
          </p:cNvPr>
          <p:cNvCxnSpPr>
            <a:cxnSpLocks/>
          </p:cNvCxnSpPr>
          <p:nvPr/>
        </p:nvCxnSpPr>
        <p:spPr>
          <a:xfrm>
            <a:off x="5361761" y="5367160"/>
            <a:ext cx="6514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07766E-E2FE-4B66-87DD-451F96AC14EE}"/>
              </a:ext>
            </a:extLst>
          </p:cNvPr>
          <p:cNvCxnSpPr>
            <a:cxnSpLocks/>
          </p:cNvCxnSpPr>
          <p:nvPr/>
        </p:nvCxnSpPr>
        <p:spPr>
          <a:xfrm>
            <a:off x="5454841" y="5894699"/>
            <a:ext cx="6514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456E3DB-7EA3-4263-AC16-DBA284992166}"/>
              </a:ext>
            </a:extLst>
          </p:cNvPr>
          <p:cNvCxnSpPr>
            <a:cxnSpLocks/>
          </p:cNvCxnSpPr>
          <p:nvPr/>
        </p:nvCxnSpPr>
        <p:spPr>
          <a:xfrm>
            <a:off x="7200981" y="5894699"/>
            <a:ext cx="6514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5FE217-7D25-4F50-9F7B-B0C6F0119EA9}"/>
              </a:ext>
            </a:extLst>
          </p:cNvPr>
          <p:cNvCxnSpPr>
            <a:cxnSpLocks/>
          </p:cNvCxnSpPr>
          <p:nvPr/>
        </p:nvCxnSpPr>
        <p:spPr>
          <a:xfrm>
            <a:off x="3610707" y="5894699"/>
            <a:ext cx="6514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1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609" y="921327"/>
            <a:ext cx="8525857" cy="623455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a. Classify the organisms in the table below.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 rotWithShape="1">
          <a:blip r:embed="rId2"/>
          <a:srcRect l="30128" t="48485" r="22597" b="15338"/>
          <a:stretch/>
        </p:blipFill>
        <p:spPr bwMode="auto">
          <a:xfrm>
            <a:off x="2468373" y="1233055"/>
            <a:ext cx="5703170" cy="2894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492770"/>
              </p:ext>
            </p:extLst>
          </p:nvPr>
        </p:nvGraphicFramePr>
        <p:xfrm>
          <a:off x="1216496" y="4127336"/>
          <a:ext cx="9287955" cy="239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5323">
                  <a:extLst>
                    <a:ext uri="{9D8B030D-6E8A-4147-A177-3AD203B41FA5}">
                      <a16:colId xmlns:a16="http://schemas.microsoft.com/office/drawing/2014/main" val="3616248899"/>
                    </a:ext>
                  </a:extLst>
                </a:gridCol>
                <a:gridCol w="3096316">
                  <a:extLst>
                    <a:ext uri="{9D8B030D-6E8A-4147-A177-3AD203B41FA5}">
                      <a16:colId xmlns:a16="http://schemas.microsoft.com/office/drawing/2014/main" val="3422922190"/>
                    </a:ext>
                  </a:extLst>
                </a:gridCol>
                <a:gridCol w="3096316">
                  <a:extLst>
                    <a:ext uri="{9D8B030D-6E8A-4147-A177-3AD203B41FA5}">
                      <a16:colId xmlns:a16="http://schemas.microsoft.com/office/drawing/2014/main" val="4044921780"/>
                    </a:ext>
                  </a:extLst>
                </a:gridCol>
              </a:tblGrid>
              <a:tr h="386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Producers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herbivores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carnivores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974796"/>
                  </a:ext>
                </a:extLst>
              </a:tr>
              <a:tr h="19562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Grasses 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Dandelions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Rabbit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Mouse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Snail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Caterpillar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Fox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Owl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Blackbird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377914"/>
                  </a:ext>
                </a:extLst>
              </a:tr>
            </a:tbl>
          </a:graphicData>
        </a:graphic>
      </p:graphicFrame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25F2EFE-FCA5-4756-86D7-24C105AAA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2D1A78C-A120-4A05-8C8B-701748B48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AFD6478F-BC30-4F38-8FB6-8E5CB86141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7DE142D-600A-440C-82A9-B314385AEF7E}"/>
              </a:ext>
            </a:extLst>
          </p:cNvPr>
          <p:cNvSpPr txBox="1">
            <a:spLocks/>
          </p:cNvSpPr>
          <p:nvPr/>
        </p:nvSpPr>
        <p:spPr>
          <a:xfrm>
            <a:off x="664900" y="123051"/>
            <a:ext cx="8342791" cy="1011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FF0000"/>
                </a:solidFill>
              </a:rPr>
              <a:t>Example 2 </a:t>
            </a:r>
            <a:r>
              <a:rPr lang="en-US" sz="2800" b="1" dirty="0"/>
              <a:t>:</a:t>
            </a:r>
            <a:br>
              <a:rPr lang="en-US" sz="2800" b="1" dirty="0"/>
            </a:br>
            <a:r>
              <a:rPr lang="en-US" sz="2800" b="1" dirty="0"/>
              <a:t>The diagram shows a food web in areas of grassland.</a:t>
            </a: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289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65019"/>
            <a:ext cx="9381066" cy="53763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b. Write three food chains from this food web.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Grasses           rabbit                  fox 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Dandelions          caterpillar            owl 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grasses             mouse            fox       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c. One year the snail population increased in the grassland area.</a:t>
            </a:r>
          </a:p>
          <a:p>
            <a:pPr marL="0" indent="0">
              <a:buNone/>
            </a:pPr>
            <a:r>
              <a:rPr lang="en-US" dirty="0"/>
              <a:t>How could an increase in the number of snails cause the caterpillar population to change?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caterpillar population will decrease because both of them feed on dandelions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7177" y="1371600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33898" y="1911532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20194" y="1911532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49485" y="1397726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49485" y="2386149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03120" y="2386149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FB68564-C022-476F-9628-FB6973AAA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24DBC24-599A-49F3-883E-96C15F9B5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A4388BD-0DB2-4456-816C-6C9F9871C9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9309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66255"/>
            <a:ext cx="6618672" cy="146088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Example 3 </a:t>
            </a:r>
            <a:r>
              <a:rPr lang="en-US" sz="3200" b="1" dirty="0"/>
              <a:t>: </a:t>
            </a:r>
            <a:r>
              <a:rPr lang="en-US" sz="3200" dirty="0"/>
              <a:t>Look at the food web then answer the questions: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609" y="1289677"/>
            <a:ext cx="5267082" cy="4913310"/>
          </a:xfrm>
        </p:spPr>
        <p:txBody>
          <a:bodyPr>
            <a:noAutofit/>
          </a:bodyPr>
          <a:lstStyle/>
          <a:p>
            <a:r>
              <a:rPr lang="en-US" sz="2000" b="1" dirty="0"/>
              <a:t>1. Which of the animals are primary consumers? </a:t>
            </a:r>
          </a:p>
          <a:p>
            <a:r>
              <a:rPr lang="en-US" sz="2000" b="1" dirty="0"/>
              <a:t>    </a:t>
            </a:r>
            <a:r>
              <a:rPr lang="en-US" sz="2000" b="1" dirty="0">
                <a:solidFill>
                  <a:srgbClr val="FF0000"/>
                </a:solidFill>
              </a:rPr>
              <a:t>snails , woodlice and millipedes </a:t>
            </a:r>
          </a:p>
          <a:p>
            <a:r>
              <a:rPr lang="en-US" sz="2000" b="1" dirty="0"/>
              <a:t>2. Which of the animals are secondary consumers? </a:t>
            </a:r>
          </a:p>
          <a:p>
            <a:pPr lvl="0"/>
            <a:r>
              <a:rPr lang="en-US" sz="2000" b="1" dirty="0"/>
              <a:t>     </a:t>
            </a:r>
            <a:r>
              <a:rPr lang="en-US" sz="2000" b="1" dirty="0">
                <a:solidFill>
                  <a:srgbClr val="FF0000"/>
                </a:solidFill>
              </a:rPr>
              <a:t>beetles and their larvae 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sz="2000" b="1" dirty="0"/>
              <a:t>3. What types of living thing are the producers at the start of food chains? </a:t>
            </a:r>
          </a:p>
          <a:p>
            <a:pPr lvl="0"/>
            <a:r>
              <a:rPr lang="en-US" sz="2000" b="1" dirty="0">
                <a:solidFill>
                  <a:srgbClr val="FF0000"/>
                </a:solidFill>
              </a:rPr>
              <a:t>     dead leaves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sz="2000" b="1" dirty="0"/>
              <a:t>4. Explain what the arrows in a food web represent ? </a:t>
            </a:r>
          </a:p>
          <a:p>
            <a:pPr lvl="0"/>
            <a:r>
              <a:rPr lang="en-US" sz="2000" b="1" dirty="0">
                <a:solidFill>
                  <a:srgbClr val="FF0000"/>
                </a:solidFill>
              </a:rPr>
              <a:t>    the energy flow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D134A3B-1BC9-4624-9C3A-8507BB76B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D118448-3B10-40BD-8554-F6E0B19F5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9FB9655D-539E-4A90-81E6-F9D7DA45DB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Content Placeholder 4" descr="C:\Users\NOS\Downloads\20200410_214535.jpg">
            <a:extLst>
              <a:ext uri="{FF2B5EF4-FFF2-40B4-BE49-F238E27FC236}">
                <a16:creationId xmlns:a16="http://schemas.microsoft.com/office/drawing/2014/main" id="{48100069-8DE4-463D-B01C-1A0E3C7CF113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t="25966" r="25712" b="11406"/>
          <a:stretch/>
        </p:blipFill>
        <p:spPr bwMode="auto">
          <a:xfrm rot="5400000">
            <a:off x="6902746" y="1708876"/>
            <a:ext cx="4541181" cy="4364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264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u="sng" dirty="0"/>
              <a:t>Trophic levels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609" y="1620190"/>
            <a:ext cx="9522802" cy="4434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position</a:t>
            </a:r>
            <a:r>
              <a:rPr lang="en-US" sz="2800" dirty="0"/>
              <a:t> of a living thing in a food chain is called its </a:t>
            </a:r>
            <a:r>
              <a:rPr lang="en-US" sz="2800" dirty="0">
                <a:solidFill>
                  <a:srgbClr val="FF0000"/>
                </a:solidFill>
              </a:rPr>
              <a:t>trophic level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The producers                        1</a:t>
            </a:r>
            <a:r>
              <a:rPr lang="en-US" sz="2800" baseline="30000" dirty="0"/>
              <a:t>st</a:t>
            </a:r>
            <a:r>
              <a:rPr lang="en-US" sz="2800" dirty="0"/>
              <a:t> trophic level </a:t>
            </a:r>
          </a:p>
          <a:p>
            <a:pPr lvl="0"/>
            <a:r>
              <a:rPr lang="en-US" sz="2800" dirty="0"/>
              <a:t>Primary consumers ( herbivores )                2</a:t>
            </a:r>
            <a:r>
              <a:rPr lang="en-US" sz="2800" baseline="30000" dirty="0"/>
              <a:t>nd</a:t>
            </a:r>
            <a:r>
              <a:rPr lang="en-US" sz="2800" dirty="0"/>
              <a:t> trophic level </a:t>
            </a:r>
          </a:p>
          <a:p>
            <a:endParaRPr lang="en-US" sz="2800" b="1" i="1" dirty="0"/>
          </a:p>
          <a:p>
            <a:r>
              <a:rPr lang="en-US" sz="2800" b="1" i="1" dirty="0"/>
              <a:t>All the animals at higher trophic levels are carnivores. </a:t>
            </a:r>
            <a:endParaRPr lang="en-US" sz="2800" i="1" u="sng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17840" y="2895600"/>
            <a:ext cx="15932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85312" y="3413760"/>
            <a:ext cx="1440873" cy="1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47F1C99A-874E-40A4-AA16-E5E8B7810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4533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77A1D92-6CDE-40E4-B13E-A7C16F859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D3E03CAF-D250-4DDA-8204-F366FCEEEC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8812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u="sng" dirty="0"/>
              <a:t>Trophic levels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609" y="1620190"/>
            <a:ext cx="10390252" cy="4434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u="sng" dirty="0">
                <a:solidFill>
                  <a:srgbClr val="FF0000"/>
                </a:solidFill>
              </a:rPr>
              <a:t>Biomass</a:t>
            </a:r>
            <a:r>
              <a:rPr lang="en-US" sz="2800" b="1" i="1" u="sng" dirty="0"/>
              <a:t> decreases with each trophic level. There is always more biomass (stored energy) in lower trophic levels than in higher ones.</a:t>
            </a:r>
          </a:p>
          <a:p>
            <a:pPr marL="0" indent="0">
              <a:buNone/>
            </a:pPr>
            <a:endParaRPr lang="en-US" sz="2800" b="1" i="1" u="sng" dirty="0"/>
          </a:p>
          <a:p>
            <a:pPr marL="0" indent="0">
              <a:buNone/>
            </a:pPr>
            <a:endParaRPr lang="en-US" sz="2800" i="1" u="sng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Biomass</a:t>
            </a:r>
            <a:r>
              <a:rPr lang="en-US" sz="2800" dirty="0"/>
              <a:t>: the amount of material in a plant (or any living creature).</a:t>
            </a:r>
          </a:p>
          <a:p>
            <a:pPr marL="0" indent="0">
              <a:buNone/>
            </a:pPr>
            <a:r>
              <a:rPr lang="en-US" sz="2800" dirty="0"/>
              <a:t>Plants produce biomass through photosynthesis.</a:t>
            </a:r>
          </a:p>
          <a:p>
            <a:endParaRPr lang="en-US" sz="2800" dirty="0"/>
          </a:p>
          <a:p>
            <a:endParaRPr lang="en-US" sz="2800" i="1" u="sng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F694EDF3-7A10-4CB0-8EA8-002FE031E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032CA71-0550-40B5-ADE2-86609AD43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ED2E2E4A-F881-4932-A727-4D3F5F3B9C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860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382" y="2584364"/>
            <a:ext cx="10626836" cy="5275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u="sng" dirty="0"/>
              <a:t>Videos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https://www.youtube.com/watch?v=eGG7hyx_HlA</a:t>
            </a:r>
            <a:r>
              <a:rPr lang="en-US" dirty="0"/>
              <a:t>   ecosystem 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https://www.youtube.com/watch?v=T5XhbhqOL_c</a:t>
            </a:r>
            <a:r>
              <a:rPr lang="en-US" dirty="0"/>
              <a:t>  trophic levels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https://www.youtube.com/watch?v=JJmSz7PGfcA</a:t>
            </a:r>
            <a:r>
              <a:rPr lang="en-US" dirty="0"/>
              <a:t> Decomposers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6903C1EA-8246-4C4F-AF8B-86617A52E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ADDE5E13-DF7C-4C47-868D-0232C88E8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3ACA84A-C00A-4DE0-8979-3869FA113B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0409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5" y="2110154"/>
            <a:ext cx="8802356" cy="4373773"/>
          </a:xfrm>
        </p:spPr>
        <p:txBody>
          <a:bodyPr>
            <a:normAutofit/>
          </a:bodyPr>
          <a:lstStyle/>
          <a:p>
            <a:r>
              <a:rPr lang="en-US" sz="2800" dirty="0"/>
              <a:t>In any habitat, the producers absorb light energy and produce biomass (the energy in living organisms).</a:t>
            </a:r>
          </a:p>
          <a:p>
            <a:endParaRPr lang="en-US" sz="2800" dirty="0"/>
          </a:p>
          <a:p>
            <a:pPr lvl="0"/>
            <a:r>
              <a:rPr lang="en-US" sz="2800" dirty="0"/>
              <a:t>When consumers eat the biomass, only </a:t>
            </a:r>
            <a:r>
              <a:rPr lang="en-US" sz="2800" b="1" dirty="0">
                <a:solidFill>
                  <a:srgbClr val="FF0000"/>
                </a:solidFill>
              </a:rPr>
              <a:t>10% </a:t>
            </a:r>
            <a:r>
              <a:rPr lang="en-US" sz="2800" dirty="0"/>
              <a:t>of the energy will be stored in the second level and the rest of the energy will be wasted or consumed for life processes.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3EE11B5F-EC97-4F76-9631-240E89452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EFDAAD6-4EAD-41DF-938F-C7669B8E7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CA17EBE-FE63-4EE3-81A6-482F4541F5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8238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OS\Downloads\20200410_2141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47678"/>
          <a:stretch/>
        </p:blipFill>
        <p:spPr bwMode="auto">
          <a:xfrm rot="5400000">
            <a:off x="3383277" y="-245794"/>
            <a:ext cx="4924702" cy="9130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5137" y="472329"/>
            <a:ext cx="8878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Energy</a:t>
            </a:r>
            <a:r>
              <a:rPr lang="en-US" sz="2800" dirty="0"/>
              <a:t> is lost at each level in a food chain or a food web as shown in the figure below: (observe the change in size of the arrows)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BF31DDC8-3CAB-41AD-B93E-95151DE47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41BC9797-3637-4DB0-9BA6-17BD33F0F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DA5D1893-F166-4A28-8636-7D1DCC1F5B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58811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41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50" y="284453"/>
            <a:ext cx="9462655" cy="1260762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Question : Complete the diagram below by putting each organism in each lizard’s food chain in the correct trophic level.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4" name="Content Placeholder 8" descr="C:\Users\NOS\Downloads\20200410_211744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t="18967" r="32097" b="28455"/>
          <a:stretch/>
        </p:blipFill>
        <p:spPr bwMode="auto">
          <a:xfrm rot="5400000">
            <a:off x="864067" y="1869351"/>
            <a:ext cx="4643663" cy="3940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4FF9BB8E-6DE2-4BBC-8541-53C26059E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15AA16A-48CD-4B19-8C76-871B2D8E3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8C56DD0D-8217-40FC-9C51-1985F5842A68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49844" t="52087" r="23520" b="16051"/>
          <a:stretch/>
        </p:blipFill>
        <p:spPr bwMode="auto">
          <a:xfrm>
            <a:off x="6153799" y="1911232"/>
            <a:ext cx="5416526" cy="3884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B006AFF-6161-459B-B195-467CC68DAD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6427597" y="2212023"/>
            <a:ext cx="1672046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Fennec foxes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7009" y="3244334"/>
            <a:ext cx="12932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Snakes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56465" y="2208451"/>
            <a:ext cx="1528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Fennec foxes </a:t>
            </a:r>
          </a:p>
        </p:txBody>
      </p:sp>
    </p:spTree>
    <p:extLst>
      <p:ext uri="{BB962C8B-B14F-4D97-AF65-F5344CB8AC3E}">
        <p14:creationId xmlns:p14="http://schemas.microsoft.com/office/powerpoint/2010/main" val="4752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50" y="514924"/>
            <a:ext cx="6984230" cy="103678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Question : The diagram below shows a pyramid of biomass 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609" y="1623460"/>
            <a:ext cx="5030740" cy="4558146"/>
          </a:xfrm>
        </p:spPr>
        <p:txBody>
          <a:bodyPr>
            <a:normAutofit/>
          </a:bodyPr>
          <a:lstStyle/>
          <a:p>
            <a:r>
              <a:rPr lang="en-US" sz="2800" dirty="0"/>
              <a:t>Match each of the following organisms to the correct trophic level :</a:t>
            </a:r>
          </a:p>
          <a:p>
            <a:pPr marL="514350" lvl="0" indent="-514350">
              <a:buAutoNum type="alphaLcPeriod"/>
            </a:pPr>
            <a:r>
              <a:rPr lang="en-US" sz="2800" dirty="0"/>
              <a:t>Insect </a:t>
            </a:r>
            <a:r>
              <a:rPr lang="en-US" sz="2800" dirty="0">
                <a:solidFill>
                  <a:srgbClr val="FF0000"/>
                </a:solidFill>
              </a:rPr>
              <a:t>/ 2               </a:t>
            </a:r>
          </a:p>
          <a:p>
            <a:pPr marL="514350" lvl="0" indent="-514350">
              <a:buAutoNum type="alphaLcPeriod"/>
            </a:pPr>
            <a:r>
              <a:rPr lang="en-US" sz="2800" dirty="0"/>
              <a:t>frog  </a:t>
            </a:r>
            <a:r>
              <a:rPr lang="en-US" sz="2800" dirty="0">
                <a:solidFill>
                  <a:srgbClr val="FF0000"/>
                </a:solidFill>
              </a:rPr>
              <a:t>/ 3</a:t>
            </a:r>
            <a:r>
              <a:rPr lang="en-US" sz="2800" dirty="0"/>
              <a:t>      </a:t>
            </a:r>
          </a:p>
          <a:p>
            <a:pPr marL="514350" lvl="0" indent="-514350">
              <a:buAutoNum type="alphaLcPeriod"/>
            </a:pPr>
            <a:r>
              <a:rPr lang="en-US" sz="2800" dirty="0"/>
              <a:t>snake </a:t>
            </a:r>
            <a:r>
              <a:rPr lang="en-US" sz="2800" dirty="0">
                <a:solidFill>
                  <a:srgbClr val="FF0000"/>
                </a:solidFill>
              </a:rPr>
              <a:t>/ 4          </a:t>
            </a:r>
          </a:p>
          <a:p>
            <a:pPr marL="514350" lvl="0" indent="-514350">
              <a:buAutoNum type="alphaLcPeriod"/>
            </a:pPr>
            <a:r>
              <a:rPr lang="en-US" sz="2800" dirty="0"/>
              <a:t>Grass </a:t>
            </a:r>
            <a:r>
              <a:rPr lang="en-US" sz="2800" dirty="0">
                <a:solidFill>
                  <a:srgbClr val="FF0000"/>
                </a:solidFill>
              </a:rPr>
              <a:t>/ 1</a:t>
            </a:r>
          </a:p>
          <a:p>
            <a:endParaRPr lang="en-US" sz="2800" dirty="0"/>
          </a:p>
        </p:txBody>
      </p:sp>
      <p:pic>
        <p:nvPicPr>
          <p:cNvPr id="8" name="Content Placeholder 5" descr="C:\Users\NOS\Downloads\20200420_203155.jpg">
            <a:extLst>
              <a:ext uri="{FF2B5EF4-FFF2-40B4-BE49-F238E27FC236}">
                <a16:creationId xmlns:a16="http://schemas.microsoft.com/office/drawing/2014/main" id="{7688F684-BBD3-4D04-B64F-36D94A364C40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8" r="25417" b="11664"/>
          <a:stretch/>
        </p:blipFill>
        <p:spPr bwMode="auto">
          <a:xfrm rot="5400000">
            <a:off x="6675011" y="1206722"/>
            <a:ext cx="4335388" cy="5025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98D288A-B921-43DE-9E0A-4AE46CBC1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895640A2-D511-4559-970B-918B0766F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A9D8949-86DB-4914-A914-7B65A597B0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5824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1673"/>
            <a:ext cx="9464193" cy="1708727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Example 1</a:t>
            </a:r>
            <a:r>
              <a:rPr lang="en-US" sz="2800" b="1" dirty="0"/>
              <a:t>  :The diagram below shows the energy transfer in a food chain :</a:t>
            </a:r>
            <a:br>
              <a:rPr lang="en-US" sz="2800" b="1" dirty="0"/>
            </a:br>
            <a:r>
              <a:rPr lang="en-US" sz="2800" b="1" dirty="0"/>
              <a:t>Calculate how much energy the fox uses to build new tissues 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42743"/>
          <a:stretch/>
        </p:blipFill>
        <p:spPr>
          <a:xfrm rot="5400000">
            <a:off x="3899285" y="-547253"/>
            <a:ext cx="4267199" cy="9850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9416" y="4558938"/>
            <a:ext cx="64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1kJ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7DAFE37-A28E-4D32-BF95-02FC5717F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4C7F654F-20B1-4A23-84F6-0F991EE99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45172F6-63C0-45C3-92B9-13AE56F442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340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4170" y="426854"/>
            <a:ext cx="6433607" cy="584661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609" y="1059294"/>
            <a:ext cx="5142391" cy="4949619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r>
              <a:rPr lang="en-US" sz="2400" b="1" dirty="0"/>
              <a:t>The diagram shows an energy pyramid which represents the amount of energy available at each trophic level in this food chain . </a:t>
            </a:r>
          </a:p>
          <a:p>
            <a:pPr lvl="0"/>
            <a:r>
              <a:rPr lang="en-US" sz="2400" b="1" dirty="0"/>
              <a:t>1. Name the producer: </a:t>
            </a:r>
            <a:r>
              <a:rPr lang="en-US" sz="2400" b="1" dirty="0">
                <a:solidFill>
                  <a:srgbClr val="FF0000"/>
                </a:solidFill>
              </a:rPr>
              <a:t>Grass 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/>
              <a:t>2. Name the animal in the 3</a:t>
            </a:r>
            <a:r>
              <a:rPr lang="en-US" sz="2400" b="1" baseline="30000" dirty="0"/>
              <a:t>rd</a:t>
            </a:r>
            <a:r>
              <a:rPr lang="en-US" sz="2400" b="1" dirty="0"/>
              <a:t> trophic level : </a:t>
            </a:r>
            <a:r>
              <a:rPr lang="en-US" sz="2400" b="1" dirty="0">
                <a:solidFill>
                  <a:srgbClr val="FF0000"/>
                </a:solidFill>
              </a:rPr>
              <a:t>snake</a:t>
            </a:r>
            <a:endParaRPr lang="en-US" sz="2400" dirty="0"/>
          </a:p>
          <a:p>
            <a:pPr lvl="0"/>
            <a:r>
              <a:rPr lang="en-US" sz="2400" b="1" dirty="0"/>
              <a:t>3. Name the top carnivore : </a:t>
            </a:r>
            <a:r>
              <a:rPr lang="en-US" sz="2400" b="1" dirty="0">
                <a:solidFill>
                  <a:srgbClr val="FF0000"/>
                </a:solidFill>
              </a:rPr>
              <a:t>eagle 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/>
              <a:t>4. Calculate the amount of energy that will be transferred in each level ?</a:t>
            </a:r>
            <a:endParaRPr lang="en-US" sz="2400" dirty="0"/>
          </a:p>
          <a:p>
            <a:r>
              <a:rPr lang="en-US" sz="2400" b="1" dirty="0"/>
              <a:t> </a:t>
            </a:r>
            <a:r>
              <a:rPr lang="en-US" sz="2400" b="1" dirty="0">
                <a:solidFill>
                  <a:srgbClr val="FF0000"/>
                </a:solidFill>
              </a:rPr>
              <a:t>on the diagram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179483" y="4123913"/>
            <a:ext cx="1468582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56029" y="2854037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7018" y="1392382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8024" y="556699"/>
            <a:ext cx="280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Example 2: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D04ADA06-542E-4EBF-91E1-57A9D043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2C11EA92-975C-44EA-B1B6-ED017CC59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26824A8D-4862-4E68-98FE-1A895AA430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06609" y="136200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1094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07818"/>
            <a:ext cx="6707139" cy="1385455"/>
          </a:xfrm>
        </p:spPr>
        <p:txBody>
          <a:bodyPr>
            <a:noAutofit/>
          </a:bodyPr>
          <a:lstStyle/>
          <a:p>
            <a:r>
              <a:rPr lang="en-US" sz="2800" b="1" dirty="0"/>
              <a:t>Question :Use the pyramid to answer the following questions.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5" name="Content Placeholder 4" descr="http://bonlacfoods.com/images/energy-pyramid-worksheet-answer-key/energy-pyramid-worksheet-answer-key-1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9" t="14888" r="29984" b="59129"/>
          <a:stretch/>
        </p:blipFill>
        <p:spPr bwMode="auto">
          <a:xfrm>
            <a:off x="6676351" y="1482436"/>
            <a:ext cx="3887585" cy="3286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609" y="1482436"/>
            <a:ext cx="5585736" cy="4738255"/>
          </a:xfrm>
        </p:spPr>
        <p:txBody>
          <a:bodyPr>
            <a:normAutofit/>
          </a:bodyPr>
          <a:lstStyle/>
          <a:p>
            <a:pPr lvl="0"/>
            <a:r>
              <a:rPr lang="en-US" sz="2600" dirty="0"/>
              <a:t>1. Which level contains the organisms with the highest amount of energy? </a:t>
            </a:r>
            <a:r>
              <a:rPr lang="en-US" sz="2600" b="1" dirty="0">
                <a:solidFill>
                  <a:srgbClr val="FF0000"/>
                </a:solidFill>
              </a:rPr>
              <a:t>A </a:t>
            </a:r>
            <a:r>
              <a:rPr lang="en-US" sz="2600" dirty="0"/>
              <a:t> </a:t>
            </a:r>
          </a:p>
          <a:p>
            <a:pPr lvl="0"/>
            <a:r>
              <a:rPr lang="en-US" sz="2600" dirty="0"/>
              <a:t>2. Top predators are found in level . </a:t>
            </a:r>
            <a:r>
              <a:rPr lang="en-US" sz="2600" b="1" dirty="0">
                <a:solidFill>
                  <a:srgbClr val="FF0000"/>
                </a:solidFill>
              </a:rPr>
              <a:t>D</a:t>
            </a:r>
          </a:p>
          <a:p>
            <a:pPr lvl="0"/>
            <a:r>
              <a:rPr lang="en-US" sz="2600" dirty="0"/>
              <a:t>3. Which level contains herbivores? </a:t>
            </a:r>
            <a:r>
              <a:rPr lang="en-US" sz="2600" b="1" dirty="0">
                <a:solidFill>
                  <a:srgbClr val="FF0000"/>
                </a:solidFill>
              </a:rPr>
              <a:t>B</a:t>
            </a:r>
          </a:p>
          <a:p>
            <a:pPr lvl="0"/>
            <a:r>
              <a:rPr lang="en-US" sz="2600" dirty="0"/>
              <a:t>4. How does the amount of energy changes as you move from level A to level D? </a:t>
            </a:r>
            <a:r>
              <a:rPr lang="en-US" sz="2600" b="1" dirty="0">
                <a:solidFill>
                  <a:srgbClr val="FF0000"/>
                </a:solidFill>
              </a:rPr>
              <a:t>it will Decrease </a:t>
            </a:r>
          </a:p>
          <a:p>
            <a:pPr lvl="0"/>
            <a:r>
              <a:rPr lang="en-US" sz="2600" dirty="0"/>
              <a:t>5. In a community of grass, rabbit, fox and eagle, which organism will fill level C? </a:t>
            </a:r>
            <a:r>
              <a:rPr lang="en-US" sz="2600" b="1" dirty="0">
                <a:solidFill>
                  <a:srgbClr val="FF0000"/>
                </a:solidFill>
              </a:rPr>
              <a:t>fox</a:t>
            </a:r>
            <a:r>
              <a:rPr lang="en-US" sz="2600" dirty="0"/>
              <a:t> </a:t>
            </a:r>
          </a:p>
          <a:p>
            <a:r>
              <a:rPr lang="en-US" sz="2600" dirty="0"/>
              <a:t> </a:t>
            </a:r>
          </a:p>
          <a:p>
            <a:endParaRPr lang="en-US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1B675C4-7F74-4B34-8F76-B86CD2F90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3E67E668-A6C2-48F7-9DBB-35B3FD0E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7FB369CF-A25A-48EA-BC66-5095B8CDD4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583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71021"/>
            <a:ext cx="6166812" cy="1278466"/>
          </a:xfrm>
        </p:spPr>
        <p:txBody>
          <a:bodyPr>
            <a:noAutofit/>
          </a:bodyPr>
          <a:lstStyle/>
          <a:p>
            <a:r>
              <a:rPr lang="en-US" sz="2800" dirty="0"/>
              <a:t>Question :The diagram below shows how minerals are recycled 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649487"/>
            <a:ext cx="5280121" cy="3712031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</a:p>
          <a:p>
            <a:pPr lvl="0"/>
            <a:r>
              <a:rPr lang="en-US" sz="2400" dirty="0"/>
              <a:t>1. Name the process represented by arrow A </a:t>
            </a:r>
            <a:r>
              <a:rPr lang="en-US" sz="2400" u="sng" dirty="0">
                <a:solidFill>
                  <a:srgbClr val="FF0000"/>
                </a:solidFill>
              </a:rPr>
              <a:t>Decomposition</a:t>
            </a:r>
            <a:r>
              <a:rPr lang="en-US" sz="2400" dirty="0"/>
              <a:t>  </a:t>
            </a:r>
          </a:p>
          <a:p>
            <a:pPr lvl="0"/>
            <a:r>
              <a:rPr lang="en-US" sz="2400" dirty="0"/>
              <a:t>2. What type of organism carries out process A ? </a:t>
            </a:r>
            <a:r>
              <a:rPr lang="en-US" sz="2400" u="sng" dirty="0">
                <a:solidFill>
                  <a:srgbClr val="FF0000"/>
                </a:solidFill>
              </a:rPr>
              <a:t>Decomposers</a:t>
            </a:r>
            <a:r>
              <a:rPr lang="en-US" sz="2400" dirty="0"/>
              <a:t> </a:t>
            </a:r>
          </a:p>
          <a:p>
            <a:pPr lvl="0"/>
            <a:r>
              <a:rPr lang="en-US" sz="2400" dirty="0"/>
              <a:t>3. Name two examples of this type of organism </a:t>
            </a:r>
            <a:r>
              <a:rPr lang="en-US" sz="2400" u="sng" dirty="0">
                <a:solidFill>
                  <a:srgbClr val="FF0000"/>
                </a:solidFill>
              </a:rPr>
              <a:t>fungi and bacteria </a:t>
            </a:r>
          </a:p>
          <a:p>
            <a:pPr lvl="0"/>
            <a:r>
              <a:rPr lang="en-US" sz="2400" dirty="0"/>
              <a:t>4. Explain why process A is vital to life in earth </a:t>
            </a:r>
            <a:r>
              <a:rPr lang="en-US" sz="2400" u="sng" dirty="0">
                <a:solidFill>
                  <a:srgbClr val="FF0000"/>
                </a:solidFill>
              </a:rPr>
              <a:t>they add minerals to the soil</a:t>
            </a:r>
            <a:endParaRPr lang="en-US" sz="2400" dirty="0"/>
          </a:p>
        </p:txBody>
      </p:sp>
      <p:pic>
        <p:nvPicPr>
          <p:cNvPr id="7" name="Content Placeholder 4" descr="C:\Users\NOS\Downloads\20200420_203204.jpg">
            <a:extLst>
              <a:ext uri="{FF2B5EF4-FFF2-40B4-BE49-F238E27FC236}">
                <a16:creationId xmlns:a16="http://schemas.microsoft.com/office/drawing/2014/main" id="{74D63DD5-45CC-43E3-A2A3-E62EF4953AD3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3" t="11940" r="10595" b="12839"/>
          <a:stretch/>
        </p:blipFill>
        <p:spPr bwMode="auto">
          <a:xfrm rot="5400000">
            <a:off x="6869458" y="1341500"/>
            <a:ext cx="4850221" cy="5102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6352D5E6-CE30-465E-8881-13295CC13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7DD63E07-14F3-4A84-9144-43369E651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3A79640-6AEF-4C3A-9327-459805B33E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0486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a decomposer?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44" t="18979" r="46458" b="41997"/>
          <a:stretch/>
        </p:blipFill>
        <p:spPr>
          <a:xfrm>
            <a:off x="1249997" y="2271284"/>
            <a:ext cx="3359327" cy="383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88" t="59223" r="49714" b="2058"/>
          <a:stretch/>
        </p:blipFill>
        <p:spPr>
          <a:xfrm>
            <a:off x="4778386" y="1930400"/>
            <a:ext cx="3335099" cy="40338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49997" y="3829050"/>
            <a:ext cx="2960053" cy="2533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9CFAA9D-0A4A-44C3-A51B-4C83E2E28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DFCB5EC-7A25-4CA7-80E9-D8BB79BA1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F8C86BA-1322-4FCB-AEC2-B8BF80D7D4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483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solidFill>
                  <a:schemeClr val="tx1"/>
                </a:solidFill>
                <a:ea typeface="ＭＳ Ｐゴシック" panose="020B0600070205080204" pitchFamily="34" charset="-128"/>
              </a:rPr>
              <a:t>What is a food chain?</a:t>
            </a:r>
            <a:endParaRPr lang="en-US" altLang="en-US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62149" y="1527175"/>
            <a:ext cx="9467714" cy="4572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It is a series in which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food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energy</a:t>
            </a:r>
            <a:r>
              <a:rPr lang="en-US" altLang="en-US" dirty="0">
                <a:ea typeface="ＭＳ Ｐゴシック" panose="020B0600070205080204" pitchFamily="34" charset="-128"/>
              </a:rPr>
              <a:t> move from one organism to another.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5" y="2562498"/>
            <a:ext cx="65532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C842950-8405-4FC5-A9BB-9CF4A972A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1BBCFFB-5C57-4451-B271-F1D1C006C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E2C785D-F61C-4358-9C43-44F56645B5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50760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 decomposer is an organism that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sz="2800" dirty="0"/>
              <a:t>eats plants only.</a:t>
            </a:r>
          </a:p>
          <a:p>
            <a:pPr>
              <a:buFont typeface="+mj-lt"/>
              <a:buAutoNum type="alphaLcParenR"/>
            </a:pPr>
            <a:r>
              <a:rPr lang="en-US" sz="2800" dirty="0">
                <a:solidFill>
                  <a:srgbClr val="FF0000"/>
                </a:solidFill>
              </a:rPr>
              <a:t>breaks down dead things.</a:t>
            </a:r>
          </a:p>
          <a:p>
            <a:pPr>
              <a:buFont typeface="+mj-lt"/>
              <a:buAutoNum type="alphaLcParenR"/>
            </a:pPr>
            <a:r>
              <a:rPr lang="en-US" sz="2800" dirty="0"/>
              <a:t>eats meat only.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23DC2ACB-30B6-4846-A101-B78FB5BEC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8BBD6925-E285-4C58-B098-207A33B44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C225459-B892-44A0-B53C-270E20536B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2044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Which series correctly describes how energy is passed among the four organisms?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/>
              <a:t>consumer, consumer, decomposer, producer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decomposer, consumer, consumer, producer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FF0000"/>
                </a:solidFill>
              </a:rPr>
              <a:t>producer, consumer, consumer, decomposer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consumer, decomposer, producer, consumer</a:t>
            </a:r>
          </a:p>
          <a:p>
            <a:pPr marL="514350" indent="-514350">
              <a:buFont typeface="+mj-lt"/>
              <a:buAutoNum type="alphaLcParenR"/>
            </a:pPr>
            <a:endParaRPr lang="en-US" sz="2800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7F1180F1-BE11-4BDB-8234-87C98FE8F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47D838E-77F5-4250-8A08-1C9D8C438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F4018ABA-35CC-4CDB-81D0-E22AE78704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0702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81216" cy="13208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b="1" dirty="0">
                <a:latin typeface="inherit"/>
              </a:rPr>
              <a:t>In the environment, how is the role of a decomposer different from that of a scavenger?</a:t>
            </a:r>
            <a:br>
              <a:rPr lang="en-US" altLang="en-US" b="1" dirty="0">
                <a:solidFill>
                  <a:srgbClr val="555555"/>
                </a:solidFill>
                <a:latin typeface="inherit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428816" cy="4411661"/>
          </a:xfrm>
        </p:spPr>
        <p:txBody>
          <a:bodyPr>
            <a:noAutofit/>
          </a:bodyPr>
          <a:lstStyle/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A decomposer uses the sun's energy to produce its own food while scavengers do not use the sun's energy.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FF0000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>
                <a:solidFill>
                  <a:srgbClr val="FF0000"/>
                </a:solidFill>
                <a:latin typeface="Open Sans"/>
              </a:rPr>
              <a:t>A decomposer breaks down dead organisms and feces into chemicals while a scavenger breaks down dead organisms without producing chemicals for soil.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A decomposer eats living plants and animals to get energy while a scavenger obtains its energy from eating plants and animals.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Both a decomposer and a scavenger are microscopic and has a small role in the environment.</a:t>
            </a:r>
            <a:endParaRPr lang="en-US" altLang="en-US" sz="4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82098FDD-BDEE-42A1-9B3B-60DD135CA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86BC08CE-F13A-44B2-BDC2-1B7B0C7AD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A3B17F70-5B8E-4A4B-99E2-CD3C8968134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26" name="HTMLOption1" r:id="rId2" imgW="257040" imgH="304920"/>
        </mc:Choice>
        <mc:Fallback>
          <p:control name="HTMLOption1" r:id="rId2" imgW="257040" imgH="304920">
            <p:pic>
              <p:nvPicPr>
                <p:cNvPr id="5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HTMLOption2" r:id="rId3" imgW="257040" imgH="304920"/>
        </mc:Choice>
        <mc:Fallback>
          <p:control name="HTMLOption2" r:id="rId3" imgW="257040" imgH="304920">
            <p:pic>
              <p:nvPicPr>
                <p:cNvPr id="6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HTMLOption3" r:id="rId4" imgW="257040" imgH="304920"/>
        </mc:Choice>
        <mc:Fallback>
          <p:control name="HTMLOption3" r:id="rId4" imgW="257040" imgH="304920">
            <p:pic>
              <p:nvPicPr>
                <p:cNvPr id="7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HTMLOption4" r:id="rId5" imgW="257040" imgH="304920"/>
        </mc:Choice>
        <mc:Fallback>
          <p:control name="HTMLOption4" r:id="rId5" imgW="257040" imgH="304920">
            <p:pic>
              <p:nvPicPr>
                <p:cNvPr id="8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42985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Kahoot</a:t>
            </a:r>
            <a:r>
              <a:rPr lang="en-US" dirty="0"/>
              <a:t> games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https://create.kahoot.it/details/23ece7db-e0cf-4964-8923-542d21472198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https://create.kahoot.it/details/6938dc2c-b084-41a0-95b9-15aff8e6fb83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D2480624-9C65-44F2-AFD6-9873460BC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D90ADE2-09F1-4409-B229-12CE4C2D9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09" y="6161517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804BB4F-309D-4219-84D5-94F620A240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2148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5358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/>
          <a:stretch/>
        </p:blipFill>
        <p:spPr>
          <a:xfrm rot="5400000">
            <a:off x="-1192696" y="1192696"/>
            <a:ext cx="6857999" cy="4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94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2"/>
          <a:stretch/>
        </p:blipFill>
        <p:spPr>
          <a:xfrm rot="5400000">
            <a:off x="-1187725" y="1217546"/>
            <a:ext cx="6828180" cy="445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5480" y="88707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1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78184" y="1527175"/>
            <a:ext cx="9251678" cy="98742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three categories of the food chain are…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78183" y="1527175"/>
            <a:ext cx="9251679" cy="4572000"/>
          </a:xfrm>
        </p:spPr>
        <p:txBody>
          <a:bodyPr/>
          <a:lstStyle/>
          <a:p>
            <a:endParaRPr lang="en-US" altLang="en-US" b="1" u="sng" dirty="0">
              <a:ea typeface="ＭＳ Ｐゴシック" panose="020B0600070205080204" pitchFamily="34" charset="-128"/>
            </a:endParaRPr>
          </a:p>
          <a:p>
            <a:endParaRPr lang="en-US" altLang="en-US" b="1" u="sng" dirty="0">
              <a:ea typeface="ＭＳ Ｐゴシック" panose="020B0600070205080204" pitchFamily="34" charset="-128"/>
            </a:endParaRPr>
          </a:p>
          <a:p>
            <a:r>
              <a:rPr lang="en-US" altLang="en-US" b="1" u="sng" dirty="0">
                <a:ea typeface="ＭＳ Ｐゴシック" panose="020B0600070205080204" pitchFamily="34" charset="-128"/>
              </a:rPr>
              <a:t>Producers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b="1" u="sng" dirty="0">
                <a:ea typeface="ＭＳ Ｐゴシック" panose="020B0600070205080204" pitchFamily="34" charset="-128"/>
              </a:rPr>
              <a:t>Consumers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b="1" u="sng" dirty="0">
                <a:ea typeface="ＭＳ Ｐゴシック" panose="020B0600070205080204" pitchFamily="34" charset="-128"/>
              </a:rPr>
              <a:t>Decomposers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They are all dependent on each other.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3ED57CF-6B76-4491-9EF1-1BFC7453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189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44A844C-0EFA-46AC-8665-ACC7090D6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469235C-FEA8-4A23-BF7F-D64E785D99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515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ea typeface="ＭＳ Ｐゴシック" panose="020B0600070205080204" pitchFamily="34" charset="-128"/>
              </a:rPr>
              <a:t>Producers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49086" y="1527175"/>
            <a:ext cx="9480777" cy="4572000"/>
          </a:xfrm>
        </p:spPr>
        <p:txBody>
          <a:bodyPr/>
          <a:lstStyle/>
          <a:p>
            <a:r>
              <a:rPr lang="en-US" altLang="en-US" b="1" u="sng" dirty="0">
                <a:ea typeface="ＭＳ Ｐゴシック" panose="020B0600070205080204" pitchFamily="34" charset="-128"/>
              </a:rPr>
              <a:t>Producers</a:t>
            </a:r>
            <a:r>
              <a:rPr lang="en-US" altLang="en-US" dirty="0">
                <a:ea typeface="ＭＳ Ｐゴシック" panose="020B0600070205080204" pitchFamily="34" charset="-128"/>
              </a:rPr>
              <a:t> get their energy from the sun.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They make </a:t>
            </a:r>
            <a:r>
              <a:rPr lang="en-US" altLang="en-US" u="sng" dirty="0">
                <a:ea typeface="ＭＳ Ｐゴシック" panose="020B0600070205080204" pitchFamily="34" charset="-128"/>
              </a:rPr>
              <a:t>their own food</a:t>
            </a:r>
            <a:r>
              <a:rPr lang="en-US" altLang="en-US" dirty="0">
                <a:ea typeface="ＭＳ Ｐゴシック" panose="020B0600070205080204" pitchFamily="34" charset="-128"/>
              </a:rPr>
              <a:t> through a process called </a:t>
            </a:r>
            <a:r>
              <a:rPr lang="en-US" altLang="en-US" b="1" dirty="0">
                <a:ea typeface="ＭＳ Ｐゴシック" panose="020B0600070205080204" pitchFamily="34" charset="-128"/>
              </a:rPr>
              <a:t>photosynthesis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Plants that make their own food are usually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green</a:t>
            </a:r>
            <a:r>
              <a:rPr lang="en-US" altLang="en-US" dirty="0">
                <a:ea typeface="ＭＳ Ｐゴシック" panose="020B0600070205080204" pitchFamily="34" charset="-128"/>
              </a:rPr>
              <a:t> in color. The green color tells us that they have </a:t>
            </a:r>
            <a:r>
              <a:rPr lang="en-US" altLang="en-US" b="1" u="sng" dirty="0">
                <a:ea typeface="ＭＳ Ｐゴシック" panose="020B0600070205080204" pitchFamily="34" charset="-128"/>
              </a:rPr>
              <a:t>chlorophyll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1508" name="Picture 3" descr="Image result for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/>
          <a:stretch>
            <a:fillRect/>
          </a:stretch>
        </p:blipFill>
        <p:spPr bwMode="auto">
          <a:xfrm>
            <a:off x="4509038" y="4280693"/>
            <a:ext cx="335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B73CDD0-D0B9-4CBE-AC1E-27482C8D8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EDB1D34-4748-462D-9491-34E22674A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520" y="6099175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3964CA32-B1D6-430C-96A0-06559CF1B8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3946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ea typeface="ＭＳ Ｐゴシック" panose="020B0600070205080204" pitchFamily="34" charset="-128"/>
              </a:rPr>
              <a:t>Consumers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8200" y="1527175"/>
            <a:ext cx="9491663" cy="4572000"/>
          </a:xfrm>
        </p:spPr>
        <p:txBody>
          <a:bodyPr>
            <a:normAutofit lnSpcReduction="10000"/>
          </a:bodyPr>
          <a:lstStyle/>
          <a:p>
            <a:r>
              <a:rPr lang="en-US" altLang="en-US" b="1" u="sng" dirty="0">
                <a:ea typeface="ＭＳ Ｐゴシック" panose="020B0600070205080204" pitchFamily="34" charset="-128"/>
              </a:rPr>
              <a:t>Consumers</a:t>
            </a:r>
            <a:r>
              <a:rPr lang="en-US" altLang="en-US" dirty="0">
                <a:ea typeface="ＭＳ Ｐゴシック" panose="020B0600070205080204" pitchFamily="34" charset="-128"/>
              </a:rPr>
              <a:t> are organisms that cannot make their own food, they eat the food that producers make or they eat other organisms.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b="1" u="sng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b="1" u="sng" dirty="0">
                <a:ea typeface="ＭＳ Ｐゴシック" panose="020B0600070205080204" pitchFamily="34" charset="-128"/>
              </a:rPr>
              <a:t>There are three types of Consumers: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Carnivores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Herbivores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Omnivores.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b="1" i="1" dirty="0">
                <a:ea typeface="ＭＳ Ｐゴシック" panose="020B0600070205080204" pitchFamily="34" charset="-128"/>
              </a:rPr>
              <a:t>It is all about what you eat!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3C7D81DC-CC44-468F-8BE9-003CEA9F6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31AF5C73-9292-45B6-B2A4-9293AE8A3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E643EF7-212E-45AD-B9DC-5194E25684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66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49" y="1159525"/>
            <a:ext cx="11132623" cy="1325563"/>
          </a:xfrm>
        </p:spPr>
        <p:txBody>
          <a:bodyPr>
            <a:noAutofit/>
          </a:bodyPr>
          <a:lstStyle/>
          <a:p>
            <a:r>
              <a:rPr lang="en-US" sz="3600" dirty="0"/>
              <a:t>Animals are classified according to their </a:t>
            </a:r>
            <a:r>
              <a:rPr lang="en-US" sz="3600" b="1" u="sng" dirty="0"/>
              <a:t>feeding styles </a:t>
            </a:r>
            <a:r>
              <a:rPr lang="en-US" sz="3600" dirty="0"/>
              <a:t>into: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921393" cy="4434175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Herbivore</a:t>
            </a:r>
            <a:r>
              <a:rPr lang="en-US" sz="2400" dirty="0"/>
              <a:t>: an animal that only eats plants.</a:t>
            </a:r>
          </a:p>
          <a:p>
            <a:pPr lvl="0"/>
            <a:r>
              <a:rPr lang="en-US" sz="2400" b="1" dirty="0"/>
              <a:t>Carnivore</a:t>
            </a:r>
            <a:r>
              <a:rPr lang="en-US" sz="2400" dirty="0"/>
              <a:t>: an animal that only eats other animal.</a:t>
            </a:r>
          </a:p>
          <a:p>
            <a:pPr lvl="0"/>
            <a:r>
              <a:rPr lang="en-US" sz="2400" b="1" dirty="0"/>
              <a:t>Omnivore</a:t>
            </a:r>
            <a:r>
              <a:rPr lang="en-US" sz="2400" dirty="0"/>
              <a:t>: an animal that eats both plants and animals.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u="sng" dirty="0"/>
              <a:t>Food chain</a:t>
            </a:r>
            <a:r>
              <a:rPr lang="en-US" sz="2400" dirty="0"/>
              <a:t>: a diagram that shows the way some organisms in a habitat are linked to each other through feeding.</a:t>
            </a:r>
          </a:p>
          <a:p>
            <a:r>
              <a:rPr lang="en-US" sz="2400" b="1" u="sng" dirty="0"/>
              <a:t>The arrows </a:t>
            </a:r>
            <a:r>
              <a:rPr lang="en-US" sz="2400" dirty="0"/>
              <a:t>represent </a:t>
            </a:r>
            <a:r>
              <a:rPr lang="en-US" sz="2400" dirty="0">
                <a:solidFill>
                  <a:srgbClr val="FF0000"/>
                </a:solidFill>
              </a:rPr>
              <a:t>the flow of energy</a:t>
            </a:r>
            <a:r>
              <a:rPr lang="en-US" sz="2400" dirty="0"/>
              <a:t>, the producers absorb light energy and produce biomass (the energy in living organisms).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23CA1228-10A7-48FB-A7B4-E8BD14576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3AD6670D-E0F6-443F-83B5-9FD53B4BE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6FB5A44-FC20-458D-BC59-F208066C07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72862" y="118216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502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ea typeface="ＭＳ Ｐゴシック" panose="020B0600070205080204" pitchFamily="34" charset="-128"/>
              </a:rPr>
              <a:t>Decomposers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38200" y="1527175"/>
            <a:ext cx="9491663" cy="4572000"/>
          </a:xfrm>
        </p:spPr>
        <p:txBody>
          <a:bodyPr/>
          <a:lstStyle/>
          <a:p>
            <a:r>
              <a:rPr lang="en-US" altLang="en-US" sz="2400" b="1" u="sng" dirty="0">
                <a:ea typeface="ＭＳ Ｐゴシック" panose="020B0600070205080204" pitchFamily="34" charset="-128"/>
              </a:rPr>
              <a:t>Decomposers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are very tiny animals (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microorganisms</a:t>
            </a:r>
            <a:r>
              <a:rPr lang="en-US" altLang="en-US" sz="2400" dirty="0">
                <a:ea typeface="ＭＳ Ｐゴシック" panose="020B0600070205080204" pitchFamily="34" charset="-128"/>
              </a:rPr>
              <a:t>) that eat waste and the remains of dead plants and animals.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They break down the waste and remains into simple chemicals and nutrients.</a:t>
            </a:r>
            <a:r>
              <a:rPr lang="en-US" altLang="en-US" sz="2400" dirty="0">
                <a:ea typeface="ＭＳ Ｐゴシック" panose="020B0600070205080204" pitchFamily="34" charset="-128"/>
              </a:rPr>
              <a:t> These chemicals can be used again by other living things.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u="sng" dirty="0">
                <a:ea typeface="ＭＳ Ｐゴシック" panose="020B0600070205080204" pitchFamily="34" charset="-128"/>
              </a:rPr>
              <a:t>Examples</a:t>
            </a:r>
            <a:r>
              <a:rPr lang="en-US" altLang="en-US" sz="2400" dirty="0">
                <a:ea typeface="ＭＳ Ｐゴシック" panose="020B0600070205080204" pitchFamily="34" charset="-128"/>
              </a:rPr>
              <a:t>: Mushrooms, Bacteria, Worms, Bugs and snails.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6628" name="Picture 3" descr="490391436_6ce01cea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16" y="4663428"/>
            <a:ext cx="271303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tumble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43" y="4652315"/>
            <a:ext cx="1746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ECDB2FC5-FDCC-44A2-B3B4-78C2ECE06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A6C7AF2-5E20-4D1D-9B44-CD670020F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38597D8-5DF2-4B34-A6F5-D57CAF16809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378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use of the decomposers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0954"/>
            <a:ext cx="9886405" cy="4318588"/>
          </a:xfrm>
        </p:spPr>
        <p:txBody>
          <a:bodyPr>
            <a:normAutofit/>
          </a:bodyPr>
          <a:lstStyle/>
          <a:p>
            <a:r>
              <a:rPr lang="en-US" sz="2000" dirty="0"/>
              <a:t>People need a lot of food and produce a lot of bodily waste. We use decomposers to help us solve both of these problems.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</a:t>
            </a:r>
            <a:r>
              <a:rPr lang="en-US" sz="2000" b="1" u="sng" dirty="0"/>
              <a:t>Making compost: </a:t>
            </a:r>
            <a:r>
              <a:rPr lang="en-US" sz="2000" dirty="0"/>
              <a:t>we use decomposers to break down our kitchen and garden waste. In the right conditions, bacteria and fungi break this down into a brown, soil-like substance called compost. Adding compost to your soil puts back nutrients, so your plants grow bigger and better.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b="1" u="sng" dirty="0"/>
              <a:t>Treating sewage</a:t>
            </a:r>
            <a:r>
              <a:rPr lang="en-US" sz="2000" dirty="0"/>
              <a:t>: microorganisms decompose the waste and break it down so it does not damage the environment.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E6830B7A-A878-4F33-89C2-B6B1894D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328AD207-2B41-43B1-9368-5EEDFDDE0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46B74D1-776A-4DB2-B5AA-4BC21487FD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8644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35693</TotalTime>
  <Words>1581</Words>
  <Application>Microsoft Office PowerPoint</Application>
  <PresentationFormat>Widescreen</PresentationFormat>
  <Paragraphs>180</Paragraphs>
  <Slides>35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inherit</vt:lpstr>
      <vt:lpstr>Open Sans</vt:lpstr>
      <vt:lpstr>Wingdings 2</vt:lpstr>
      <vt:lpstr>Office Theme</vt:lpstr>
      <vt:lpstr>PowerPoint Presentation</vt:lpstr>
      <vt:lpstr>PowerPoint Presentation</vt:lpstr>
      <vt:lpstr>What is a food chain?</vt:lpstr>
      <vt:lpstr>The three categories of the food chain are…</vt:lpstr>
      <vt:lpstr>Producers</vt:lpstr>
      <vt:lpstr>Consumers</vt:lpstr>
      <vt:lpstr>Animals are classified according to their feeding styles into: </vt:lpstr>
      <vt:lpstr>Decomposers</vt:lpstr>
      <vt:lpstr>Making use of the decomposers</vt:lpstr>
      <vt:lpstr>Scavengers</vt:lpstr>
      <vt:lpstr>PowerPoint Presentation</vt:lpstr>
      <vt:lpstr>In a food chain, organisms are classified according to their role into: </vt:lpstr>
      <vt:lpstr>Example 1 : The diagram shows part of a desert food web: </vt:lpstr>
      <vt:lpstr>PowerPoint Presentation</vt:lpstr>
      <vt:lpstr>a. Classify the organisms in the table below. </vt:lpstr>
      <vt:lpstr>PowerPoint Presentation</vt:lpstr>
      <vt:lpstr>Example 3 : Look at the food web then answer the questions: </vt:lpstr>
      <vt:lpstr>Trophic levels :</vt:lpstr>
      <vt:lpstr>Trophic levels :</vt:lpstr>
      <vt:lpstr>PowerPoint Presentation</vt:lpstr>
      <vt:lpstr>PowerPoint Presentation</vt:lpstr>
      <vt:lpstr>PowerPoint Presentation</vt:lpstr>
      <vt:lpstr>Question : Complete the diagram below by putting each organism in each lizard’s food chain in the correct trophic level. </vt:lpstr>
      <vt:lpstr>Question : The diagram below shows a pyramid of biomass . </vt:lpstr>
      <vt:lpstr>Example 1  :The diagram below shows the energy transfer in a food chain : Calculate how much energy the fox uses to build new tissues .</vt:lpstr>
      <vt:lpstr>PowerPoint Presentation</vt:lpstr>
      <vt:lpstr>Question :Use the pyramid to answer the following questions. </vt:lpstr>
      <vt:lpstr>Question :The diagram below shows how minerals are recycled . </vt:lpstr>
      <vt:lpstr>Which is a decomposer?</vt:lpstr>
      <vt:lpstr>A decomposer is an organism that:</vt:lpstr>
      <vt:lpstr>Which series correctly describes how energy is passed among the four organisms? </vt:lpstr>
      <vt:lpstr>In the environment, how is the role of a decomposer different from that of a scavenger? </vt:lpstr>
      <vt:lpstr>Kahoot games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R.Saman</cp:lastModifiedBy>
  <cp:revision>105</cp:revision>
  <dcterms:created xsi:type="dcterms:W3CDTF">2021-05-10T20:02:19Z</dcterms:created>
  <dcterms:modified xsi:type="dcterms:W3CDTF">2023-09-13T07:33:22Z</dcterms:modified>
</cp:coreProperties>
</file>