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9" d="100"/>
          <a:sy n="59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D837-E43B-4F8D-AA5B-70B7C6A12085}" type="datetimeFigureOut">
              <a:rPr lang="ar-JO" smtClean="0"/>
              <a:pPr/>
              <a:t>02/12/1441</a:t>
            </a:fld>
            <a:endParaRPr lang="ar-JO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688C92-A50B-4BA1-BF3B-0A8771218E9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D837-E43B-4F8D-AA5B-70B7C6A12085}" type="datetimeFigureOut">
              <a:rPr lang="ar-JO" smtClean="0"/>
              <a:pPr/>
              <a:t>02/12/1441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8C92-A50B-4BA1-BF3B-0A8771218E9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D837-E43B-4F8D-AA5B-70B7C6A12085}" type="datetimeFigureOut">
              <a:rPr lang="ar-JO" smtClean="0"/>
              <a:pPr/>
              <a:t>02/12/1441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8C92-A50B-4BA1-BF3B-0A8771218E9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D837-E43B-4F8D-AA5B-70B7C6A12085}" type="datetimeFigureOut">
              <a:rPr lang="ar-JO" smtClean="0"/>
              <a:pPr/>
              <a:t>02/12/1441</a:t>
            </a:fld>
            <a:endParaRPr lang="ar-J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J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688C92-A50B-4BA1-BF3B-0A8771218E9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D837-E43B-4F8D-AA5B-70B7C6A12085}" type="datetimeFigureOut">
              <a:rPr lang="ar-JO" smtClean="0"/>
              <a:pPr/>
              <a:t>02/12/1441</a:t>
            </a:fld>
            <a:endParaRPr lang="ar-JO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8C92-A50B-4BA1-BF3B-0A8771218E93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D837-E43B-4F8D-AA5B-70B7C6A12085}" type="datetimeFigureOut">
              <a:rPr lang="ar-JO" smtClean="0"/>
              <a:pPr/>
              <a:t>02/12/1441</a:t>
            </a:fld>
            <a:endParaRPr lang="ar-J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8C92-A50B-4BA1-BF3B-0A8771218E9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D837-E43B-4F8D-AA5B-70B7C6A12085}" type="datetimeFigureOut">
              <a:rPr lang="ar-JO" smtClean="0"/>
              <a:pPr/>
              <a:t>02/12/1441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688C92-A50B-4BA1-BF3B-0A8771218E93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D837-E43B-4F8D-AA5B-70B7C6A12085}" type="datetimeFigureOut">
              <a:rPr lang="ar-JO" smtClean="0"/>
              <a:pPr/>
              <a:t>02/12/1441</a:t>
            </a:fld>
            <a:endParaRPr lang="ar-JO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8C92-A50B-4BA1-BF3B-0A8771218E9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D837-E43B-4F8D-AA5B-70B7C6A12085}" type="datetimeFigureOut">
              <a:rPr lang="ar-JO" smtClean="0"/>
              <a:pPr/>
              <a:t>02/12/1441</a:t>
            </a:fld>
            <a:endParaRPr lang="ar-JO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8C92-A50B-4BA1-BF3B-0A8771218E9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D837-E43B-4F8D-AA5B-70B7C6A12085}" type="datetimeFigureOut">
              <a:rPr lang="ar-JO" smtClean="0"/>
              <a:pPr/>
              <a:t>02/12/1441</a:t>
            </a:fld>
            <a:endParaRPr lang="ar-JO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8C92-A50B-4BA1-BF3B-0A8771218E9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D837-E43B-4F8D-AA5B-70B7C6A12085}" type="datetimeFigureOut">
              <a:rPr lang="ar-JO" smtClean="0"/>
              <a:pPr/>
              <a:t>02/12/1441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8C92-A50B-4BA1-BF3B-0A8771218E93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5CD837-E43B-4F8D-AA5B-70B7C6A12085}" type="datetimeFigureOut">
              <a:rPr lang="ar-JO" smtClean="0"/>
              <a:pPr/>
              <a:t>02/12/1441</a:t>
            </a:fld>
            <a:endParaRPr lang="ar-JO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688C92-A50B-4BA1-BF3B-0A8771218E93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548680"/>
            <a:ext cx="8208912" cy="22159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4000" b="1" dirty="0" smtClean="0"/>
              <a:t>مادة التربية الدينية المسيحية</a:t>
            </a:r>
          </a:p>
          <a:p>
            <a:pPr algn="ctr"/>
            <a:r>
              <a:rPr lang="ar-JO" sz="4000" b="1" dirty="0" smtClean="0"/>
              <a:t> </a:t>
            </a:r>
          </a:p>
          <a:p>
            <a:pPr algn="ctr"/>
            <a:r>
              <a:rPr lang="ar-JO" sz="4000" b="1" dirty="0" smtClean="0"/>
              <a:t>الدرس الأول: رسم إشارة الصليب</a:t>
            </a:r>
          </a:p>
          <a:p>
            <a:endParaRPr lang="ar-JO" dirty="0"/>
          </a:p>
        </p:txBody>
      </p:sp>
      <p:pic>
        <p:nvPicPr>
          <p:cNvPr id="1026" name="Picture 2" descr="C:\Users\win7\Desktop\images (1)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635896" y="2780928"/>
            <a:ext cx="2376264" cy="3168352"/>
          </a:xfrm>
          <a:prstGeom prst="rect">
            <a:avLst/>
          </a:prstGeom>
          <a:noFill/>
        </p:spPr>
      </p:pic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7668344" y="5661248"/>
            <a:ext cx="864096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15616"/>
          </a:xfrm>
        </p:spPr>
        <p:txBody>
          <a:bodyPr>
            <a:noAutofit/>
          </a:bodyPr>
          <a:lstStyle/>
          <a:p>
            <a:pPr algn="ctr"/>
            <a:r>
              <a:rPr lang="ar-JO" b="1" dirty="0" smtClean="0"/>
              <a:t>أنظر إلى الصورة الآتية وأجب عن السؤال المجاور:</a:t>
            </a:r>
            <a:endParaRPr lang="ar-JO" b="1" dirty="0"/>
          </a:p>
        </p:txBody>
      </p:sp>
      <p:pic>
        <p:nvPicPr>
          <p:cNvPr id="2051" name="Picture 3" descr="C:\Users\win7\Desktop\first-communion-my-boys-girls-front-church-837207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916832"/>
            <a:ext cx="4536504" cy="45008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860032" y="2492896"/>
            <a:ext cx="4283968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200" b="1" dirty="0" smtClean="0">
                <a:solidFill>
                  <a:srgbClr val="C00000"/>
                </a:solidFill>
              </a:rPr>
              <a:t>ماذا يفعل الأطفال</a:t>
            </a:r>
          </a:p>
          <a:p>
            <a:pPr algn="ctr"/>
            <a:endParaRPr lang="ar-JO" sz="3200" b="1" dirty="0">
              <a:solidFill>
                <a:srgbClr val="C00000"/>
              </a:solidFill>
            </a:endParaRPr>
          </a:p>
          <a:p>
            <a:pPr algn="ctr"/>
            <a:r>
              <a:rPr lang="ar-JO" sz="3200" b="1" dirty="0" smtClean="0">
                <a:solidFill>
                  <a:srgbClr val="C00000"/>
                </a:solidFill>
              </a:rPr>
              <a:t> عند دخولهم </a:t>
            </a:r>
          </a:p>
          <a:p>
            <a:pPr algn="ctr"/>
            <a:endParaRPr lang="ar-JO" sz="3200" b="1" dirty="0">
              <a:solidFill>
                <a:srgbClr val="C00000"/>
              </a:solidFill>
            </a:endParaRPr>
          </a:p>
          <a:p>
            <a:pPr algn="ctr"/>
            <a:r>
              <a:rPr lang="ar-JO" sz="3200" b="1" dirty="0" smtClean="0">
                <a:solidFill>
                  <a:srgbClr val="C00000"/>
                </a:solidFill>
              </a:rPr>
              <a:t>إلى الكنيسة؟</a:t>
            </a:r>
            <a:endParaRPr lang="ar-JO" sz="3200" b="1" dirty="0">
              <a:solidFill>
                <a:srgbClr val="C00000"/>
              </a:solidFill>
            </a:endParaRPr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7668344" y="5661248"/>
            <a:ext cx="864096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8" name="Action Button: Back or Previous 7">
            <a:hlinkClick r:id="" action="ppaction://hlinkshowjump?jump=previousslide" highlightClick="1"/>
          </p:cNvPr>
          <p:cNvSpPr/>
          <p:nvPr/>
        </p:nvSpPr>
        <p:spPr>
          <a:xfrm>
            <a:off x="5148064" y="5733256"/>
            <a:ext cx="864096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pic>
        <p:nvPicPr>
          <p:cNvPr id="10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4" cstate="print"/>
          <a:stretch>
            <a:fillRect/>
          </a:stretch>
        </p:blipFill>
        <p:spPr>
          <a:xfrm>
            <a:off x="395536" y="692696"/>
            <a:ext cx="736848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29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 smtClean="0">
                <a:solidFill>
                  <a:srgbClr val="C00000"/>
                </a:solidFill>
              </a:rPr>
              <a:t>لماذا نتميز نحن المسيحيين بالصليب؟</a:t>
            </a:r>
            <a:endParaRPr lang="ar-JO" b="1" dirty="0">
              <a:solidFill>
                <a:srgbClr val="C00000"/>
              </a:solidFill>
            </a:endParaRPr>
          </a:p>
        </p:txBody>
      </p:sp>
      <p:pic>
        <p:nvPicPr>
          <p:cNvPr id="3075" name="Picture 3" descr="C:\Users\win7\Desktop\download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556792"/>
            <a:ext cx="3672408" cy="4536504"/>
          </a:xfrm>
          <a:prstGeom prst="rect">
            <a:avLst/>
          </a:prstGeom>
          <a:noFill/>
        </p:spPr>
      </p:pic>
      <p:sp>
        <p:nvSpPr>
          <p:cNvPr id="7" name="Action Button: Back or Previous 6">
            <a:hlinkClick r:id="" action="ppaction://hlinkshowjump?jump=previousslide" highlightClick="1"/>
          </p:cNvPr>
          <p:cNvSpPr/>
          <p:nvPr/>
        </p:nvSpPr>
        <p:spPr>
          <a:xfrm>
            <a:off x="611560" y="5877272"/>
            <a:ext cx="864096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4" cstate="print"/>
          <a:stretch>
            <a:fillRect/>
          </a:stretch>
        </p:blipFill>
        <p:spPr>
          <a:xfrm>
            <a:off x="971600" y="1556792"/>
            <a:ext cx="808856" cy="864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</TotalTime>
  <Words>35</Words>
  <Application>Microsoft Office PowerPoint</Application>
  <PresentationFormat>On-screen Show (4:3)</PresentationFormat>
  <Paragraphs>10</Paragraphs>
  <Slides>3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Trek</vt:lpstr>
      <vt:lpstr>Slide 1</vt:lpstr>
      <vt:lpstr>أنظر إلى الصورة الآتية وأجب عن السؤال المجاور:</vt:lpstr>
      <vt:lpstr>لماذا نتميز نحن المسيحيين بالصليب؟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</dc:creator>
  <cp:lastModifiedBy>win7</cp:lastModifiedBy>
  <cp:revision>9</cp:revision>
  <dcterms:created xsi:type="dcterms:W3CDTF">2020-07-09T10:10:06Z</dcterms:created>
  <dcterms:modified xsi:type="dcterms:W3CDTF">2020-07-22T08:21:12Z</dcterms:modified>
</cp:coreProperties>
</file>