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5941F-4259-41D4-AC3F-AC24B0BB1F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99E8DD-E31C-47D8-A476-68FE52D648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0CFD4A-0CF8-4022-9278-D5A50BED8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E5B6D-6F96-4553-82B2-82FD3C03DFF8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EAF79D-9B6D-4E29-A4EA-23D50E599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8998B3-AA17-4C6B-BE33-4BE67BB74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E4A34-5D88-44AB-9142-770B6879E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81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737AF-32C7-40DD-BB46-D5FEE17BE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D5F04C-2BA2-4B19-BE8E-8CE1F386B4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F43E7-99A0-42FA-BF1E-C012E499C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E5B6D-6F96-4553-82B2-82FD3C03DFF8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E528A3-9541-4619-9CB0-FDD44576F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48D4C-CFCE-4228-BCF4-9D41D8E86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E4A34-5D88-44AB-9142-770B6879E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493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AD9796-3A17-4EA8-AC25-56972B0C8C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3A77CB-C5EA-4543-994F-5ED361C71E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FB975F-3001-495E-B73F-83D36DDDD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E5B6D-6F96-4553-82B2-82FD3C03DFF8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1D28B5-2244-446B-A852-5F455F666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27E1E4-CB65-4725-8A2B-9FB25A5BA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E4A34-5D88-44AB-9142-770B6879E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767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15802-F6FD-45C7-8253-DC8E2D95F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484E6A-B4B7-41D4-B56C-2A35FAC32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65C302-AC3B-4010-B0BD-15BA9E8EB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E5B6D-6F96-4553-82B2-82FD3C03DFF8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307F29-33BA-4167-A1B0-A7350A2E9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B777A3-823E-4CFA-A47A-2624535F8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E4A34-5D88-44AB-9142-770B6879E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046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30BC2-254A-4CB2-AB4F-35F157C36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BCB3FB-B67B-49DA-8CFC-CA8868922F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D59E52-1312-48B6-B6CA-02409BA36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E5B6D-6F96-4553-82B2-82FD3C03DFF8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9D3D76-818E-4A7E-B7C6-5CA63FF8F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D7E9AD-79C1-45D8-AF9A-BDFD72830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E4A34-5D88-44AB-9142-770B6879E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814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81B16-9962-4150-B4D0-31D8FA7B9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453F61-4152-4CDE-976E-BBF5887440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497D1F-6DC8-4CCD-AC03-D67D8E57A4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DE8103-9082-410B-B130-357D0FDDA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E5B6D-6F96-4553-82B2-82FD3C03DFF8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411861-E807-4AC1-A8CA-43B523FE6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9D4E66-CC20-4E91-B8C5-B0DA63013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E4A34-5D88-44AB-9142-770B6879E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796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85A3E-8ACD-49CE-88C7-5AAEDE8B1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92AC3B-C65D-4E9B-BB3B-DB8347893D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7CC0BD-FDCE-4C70-BA60-9E9CCCEA4F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9BA86A-22E3-4F6C-B6A1-B0228671EB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1950CD-BF0A-4EC6-9ADA-C9A23A5F12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C95882-DFE0-41E5-8F90-7A676F23C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E5B6D-6F96-4553-82B2-82FD3C03DFF8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DF0502-ADDB-4514-AFDF-AE8E9F875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334127-D12F-4F4F-B6A7-385E24660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E4A34-5D88-44AB-9142-770B6879E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800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B17E4-2D25-4964-831E-57B209C01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7C94A1-93F5-42D3-A57D-10B853F70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E5B6D-6F96-4553-82B2-82FD3C03DFF8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A6BA32-88EC-4B91-933B-DF547067A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921F68-2B8E-495F-9823-2658A92C1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E4A34-5D88-44AB-9142-770B6879E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93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C070BD-9225-48EF-89AD-EC752587D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E5B6D-6F96-4553-82B2-82FD3C03DFF8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3FBACB-D136-4C80-A631-BCF3893C5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1BFABB-0FD5-42C2-82D1-98B4F9DF2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E4A34-5D88-44AB-9142-770B6879E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294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BD393-F081-45CD-AC6E-1AF198B08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8EDCB-C7C0-42EA-8960-B74C2DE97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24E245-0DE3-4AB7-B926-BD95E61632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FBB301-ADE3-47ED-AFED-D852284CC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E5B6D-6F96-4553-82B2-82FD3C03DFF8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FB8ACA-8DD4-4405-A8B7-2729B41E1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2F6C46-6EB3-4105-94DC-EFA653EF2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E4A34-5D88-44AB-9142-770B6879E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842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6386F-872D-4236-881D-019DEF49C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D9CB74-DBAA-44DD-9D70-26B1B34802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307BFB-79EE-41EA-B4BC-597B10E29F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287113-2561-44FD-BB57-5F629A413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E5B6D-6F96-4553-82B2-82FD3C03DFF8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0C19F6-BA76-4B9F-ACB8-71A3B10E8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826B11-4501-4C4F-A638-954777DD3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E4A34-5D88-44AB-9142-770B6879E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576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B0F061-D607-4AC1-93E7-DFA8EABB4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176BD4-7B02-433D-845B-13AEA01034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B06884-C144-4405-A14F-740FC691A0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E5B6D-6F96-4553-82B2-82FD3C03DFF8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DAEB4D-A9A1-4990-97BE-D7B8694C2F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CC2FBA-50DF-443A-A32F-09FE135B7E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E4A34-5D88-44AB-9142-770B6879E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198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7E54B-2A59-4CBB-9BC5-059464B7BD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8D79A2-1B9F-431A-95C8-103DBEB570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Letter Dd">
            <a:extLst>
              <a:ext uri="{FF2B5EF4-FFF2-40B4-BE49-F238E27FC236}">
                <a16:creationId xmlns:a16="http://schemas.microsoft.com/office/drawing/2014/main" id="{3925F6A4-3DC9-460C-B5E5-FC07A962E7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3682"/>
            <a:ext cx="11754679" cy="7907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0445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6BD66-EF6F-4805-B475-70C2CF5EAA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970D8B-E562-4E37-B23E-6FB9046720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Letter Dd">
            <a:extLst>
              <a:ext uri="{FF2B5EF4-FFF2-40B4-BE49-F238E27FC236}">
                <a16:creationId xmlns:a16="http://schemas.microsoft.com/office/drawing/2014/main" id="{C20D62D5-2F32-4533-9B25-A9FA299FDB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2035" y="-745705"/>
            <a:ext cx="12192000" cy="7756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0831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Letter Dd">
            <a:extLst>
              <a:ext uri="{FF2B5EF4-FFF2-40B4-BE49-F238E27FC236}">
                <a16:creationId xmlns:a16="http://schemas.microsoft.com/office/drawing/2014/main" id="{F13B2109-30C4-495B-BFCF-4E2C715355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114"/>
            <a:ext cx="12099235" cy="6801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5588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oll&#10; ">
            <a:extLst>
              <a:ext uri="{FF2B5EF4-FFF2-40B4-BE49-F238E27FC236}">
                <a16:creationId xmlns:a16="http://schemas.microsoft.com/office/drawing/2014/main" id="{3548A1F6-2897-4D83-BD77-9055FA62F0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278" y="95913"/>
            <a:ext cx="11860696" cy="676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7872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Let’s review!&#10; ">
            <a:extLst>
              <a:ext uri="{FF2B5EF4-FFF2-40B4-BE49-F238E27FC236}">
                <a16:creationId xmlns:a16="http://schemas.microsoft.com/office/drawing/2014/main" id="{00532958-0AE7-420E-BEE4-4C61053FDB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74" y="251790"/>
            <a:ext cx="11449878" cy="6606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9892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8333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T.Alnimri</dc:creator>
  <cp:lastModifiedBy>T.Alnimri</cp:lastModifiedBy>
  <cp:revision>3</cp:revision>
  <dcterms:created xsi:type="dcterms:W3CDTF">2020-09-14T20:18:37Z</dcterms:created>
  <dcterms:modified xsi:type="dcterms:W3CDTF">2022-09-13T08:22:56Z</dcterms:modified>
</cp:coreProperties>
</file>