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8" y="-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F124D-59B7-4FE8-BE23-9F97B6638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B723A-527A-42A7-9F44-AEE754936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0AB4F-E9EE-4294-9FA2-278B9CCB6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CD44A-7FA2-4CF5-9AA5-90F833D6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D2354-BA92-46AB-BD86-63321087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00CAE-C3DB-498F-B227-45125DD8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CC8B7-B1BD-449F-A711-C20C3A7D1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5BFC2-0E9A-4979-87E4-629C16B7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23919-F401-4B9C-8F1B-2272852AD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0E9D7-1C18-4913-ABB1-EA72A30A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0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F92FCE-0B1D-4337-B1B1-DF61C3CB6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38AD3-877B-4141-B6AC-4420CD70F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EC904-1A2A-4CD2-9493-A1581E5F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0F396-7F67-4123-B053-22B6F0E8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66AB7-D647-47D0-892B-4116B574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8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516D1-DB79-4340-8E50-E45EF8D5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1CB1F-404A-404D-A8CC-7204B6EDE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85A30-B256-4789-BB58-10D7828FA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DEB89-5834-41FD-84CD-C61F4028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2F080-14AA-4538-ADB5-3484D81D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4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20E8-E58B-4415-9978-F1D25A56C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C58B2-CEC8-4095-9827-30EC4DBC8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E13EA-2A1C-4DE7-B9C7-4BE566E5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81C00-CE5C-46EF-A3AE-8D1DCA7B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B3051-5F26-4DA2-B625-ACB9FA63B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51CFB-E4F3-43F5-9E2A-0589F0689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1968C-0E16-49BD-B4AA-F53A14502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6D198-D6A1-4DD5-B248-F003C98C9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9862F-FAFF-4C8C-A92E-D8C42F46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99259-9AD6-4DC4-9764-7399FEBF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359A9-DAC5-4E01-9C82-1E2EBE046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9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C8F2-54B1-49B6-9CD7-FF307F878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A5600-03AC-4768-9340-3E3348C81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4878D-3E24-4B0C-89C4-F0ABE72AB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4AC091-6DB8-4D47-8B3D-1B6E8A5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1B4D8-6CE2-4552-96B0-B002562F2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B4F12C-75FD-4AF5-A13D-BB368D3B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3510E2-5322-4514-8387-7486F7625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13E89-B191-465F-8338-DE840E9A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0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432B-1C29-44CA-A772-75431C47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F909C-CBFE-43B4-B306-DCEAC0D5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09B4B2-5E43-4E43-A3C1-E2E3F2B3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029C-2E13-40DB-8990-75534A60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1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5F2EBA-B300-42C0-AE90-A37A6FF9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A3F56-517A-4D37-B56A-10280BCA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0F7F7-E3AC-4125-A229-BE9863CC8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3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EFB6B-65B3-4B84-B664-7A569E16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7C8CA-FE76-4C45-AF46-C5FF395C2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45DB6-AB69-4AA6-946E-10E52165E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DDB5A-0C74-4380-B7F0-4FF5B0BA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7D78B-416D-45C3-9613-7680B61E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E7FA1-479C-4B81-907A-5F7C2C99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6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56D67-9A28-4E7F-B598-50F42D039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B1A39-3600-4E9A-BF4A-7147ED71A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3F67C-08D3-4C62-A152-BB1B47CCC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C9B206-F404-47CD-B18C-9DF5A5833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27275-F4E2-41BF-8797-FB27713DB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5B63F-DC5D-4433-AD58-A8685191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7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D80E23-4D2F-4880-9A7B-8A4AE367D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7B309-66F4-474B-A190-74EBFD697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2A3F2-0EAB-4756-8EBC-326DC1143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4995-B55C-422B-B79D-D2B33EF87E9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A52F7-3984-4FEF-9686-FFA212F06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EEDC-E57F-4154-B19C-D75F54A3A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1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8E60-6846-45D1-B841-0782D5CF5B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ED039-8BBA-47DF-A5A1-47A9DD199A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4CF0DA-E7FF-4CA4-998C-2C2DBBD68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35" y="251985"/>
            <a:ext cx="11229400" cy="63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47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llustration Of Cute Cat Wearing A Red Collar With Gold Tag Royalty Free  Cliparts, Vectors, And Stock Illustration. Image 13708512.">
            <a:extLst>
              <a:ext uri="{FF2B5EF4-FFF2-40B4-BE49-F238E27FC236}">
                <a16:creationId xmlns:a16="http://schemas.microsoft.com/office/drawing/2014/main" id="{FDC87C49-D864-456B-B72A-3EAC5B2C4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775" y="265042"/>
            <a:ext cx="5562876" cy="499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770784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9600" dirty="0">
                <a:latin typeface="Comic Sans MS" panose="030F0702030302020204" pitchFamily="66" charset="0"/>
              </a:rPr>
              <a:t>at</a:t>
            </a:r>
          </a:p>
        </p:txBody>
      </p:sp>
    </p:spTree>
    <p:extLst>
      <p:ext uri="{BB962C8B-B14F-4D97-AF65-F5344CB8AC3E}">
        <p14:creationId xmlns:p14="http://schemas.microsoft.com/office/powerpoint/2010/main" val="315732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426228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9600" dirty="0">
                <a:latin typeface="Comic Sans MS" panose="030F0702030302020204" pitchFamily="66" charset="0"/>
              </a:rPr>
              <a:t>andy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A6F46B-21DF-45B6-AC04-8CFE8F9E1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513" y="138307"/>
            <a:ext cx="5165678" cy="481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505741" y="4950808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9600" dirty="0">
                <a:latin typeface="Comic Sans MS" panose="030F0702030302020204" pitchFamily="66" charset="0"/>
              </a:rPr>
              <a:t>lown</a:t>
            </a:r>
          </a:p>
        </p:txBody>
      </p:sp>
      <p:pic>
        <p:nvPicPr>
          <p:cNvPr id="5122" name="Picture 2" descr="Clown clipart 6 | Nice clip art">
            <a:extLst>
              <a:ext uri="{FF2B5EF4-FFF2-40B4-BE49-F238E27FC236}">
                <a16:creationId xmlns:a16="http://schemas.microsoft.com/office/drawing/2014/main" id="{0B2EB3E6-D2EF-4754-BF93-BE4D2F5F3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934" y="337532"/>
            <a:ext cx="3407741" cy="492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30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426228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9600" dirty="0">
                <a:latin typeface="Comic Sans MS" panose="030F0702030302020204" pitchFamily="66" charset="0"/>
              </a:rPr>
              <a:t>rab</a:t>
            </a:r>
          </a:p>
        </p:txBody>
      </p:sp>
      <p:pic>
        <p:nvPicPr>
          <p:cNvPr id="4100" name="Picture 4" descr="Cute crab clipart 5 » Clipart Station">
            <a:extLst>
              <a:ext uri="{FF2B5EF4-FFF2-40B4-BE49-F238E27FC236}">
                <a16:creationId xmlns:a16="http://schemas.microsoft.com/office/drawing/2014/main" id="{575D8044-C9C1-44C8-922B-49DEB8362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328" y="861392"/>
            <a:ext cx="6491193" cy="449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37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770784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9600" dirty="0">
                <a:latin typeface="Comic Sans MS" panose="030F0702030302020204" pitchFamily="66" charset="0"/>
              </a:rPr>
              <a:t>ow</a:t>
            </a:r>
          </a:p>
        </p:txBody>
      </p:sp>
      <p:pic>
        <p:nvPicPr>
          <p:cNvPr id="3074" name="Picture 2" descr="Pin by Darcy Lynx on cows | Farm animal painting, Cow clipart, Animal  clipart">
            <a:extLst>
              <a:ext uri="{FF2B5EF4-FFF2-40B4-BE49-F238E27FC236}">
                <a16:creationId xmlns:a16="http://schemas.microsoft.com/office/drawing/2014/main" id="{F9BDE798-A2DB-4666-A91B-FCA68AA1C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354" y="636104"/>
            <a:ext cx="6204341" cy="4314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41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3</cp:revision>
  <dcterms:created xsi:type="dcterms:W3CDTF">2020-09-10T18:52:10Z</dcterms:created>
  <dcterms:modified xsi:type="dcterms:W3CDTF">2022-09-13T08:06:12Z</dcterms:modified>
</cp:coreProperties>
</file>