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4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E8D7A-8FBC-46D9-86D0-27677D9493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40446-6FF2-4CD6-A1DA-99BCE17424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8F1AE7-487F-46EB-8CA2-DA3AACDC3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A1C6-6DD4-4C9A-9BC6-15BF6D929C27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83CE6-30B4-4756-8C49-6B6593B8D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7EF78-37BB-473F-837A-6BBEA4D0C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3A68-7DF5-4589-8301-79C15F993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86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7A847-F9D4-41CC-9128-DE67514F8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7FDFE0-4B56-47A0-93C9-A4209ECA35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BBA2C-7750-4B8D-BF52-62B6C3158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A1C6-6DD4-4C9A-9BC6-15BF6D929C27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C0190E-98D3-4C38-8283-91609F9CD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C2D9B-DDBC-419B-9FB5-6D230B11D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3A68-7DF5-4589-8301-79C15F993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597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5F0654-9E19-491D-9E65-71CA837687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D40198-55C1-49B2-8339-C489DBEB0A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EA0D9-A588-4CE4-9AB9-118AB72CA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A1C6-6DD4-4C9A-9BC6-15BF6D929C27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3CBD4B-97A2-4A77-A759-9886CCAFB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15F518-8145-4BC5-B63E-94F4DEC5C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3A68-7DF5-4589-8301-79C15F993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45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8E308-F913-4DA1-B684-93B47AB85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0084E-B11B-4121-9C28-8A86E7708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8ACAD1-68E9-4A26-BF0B-A360E1EBB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A1C6-6DD4-4C9A-9BC6-15BF6D929C27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85B60-9D4E-4F26-A8AB-3C300709F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0614B-5979-436E-835E-8861DB340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3A68-7DF5-4589-8301-79C15F993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472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B4F01-D263-4246-9A0E-A2B1C77BB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E11BDA-442E-4C86-955D-D8BE557952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3702A-417A-456E-91A8-0C58EC8D2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A1C6-6DD4-4C9A-9BC6-15BF6D929C27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300BA-D55F-463C-B9D4-878079318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ED67A4-BF2E-4EAA-86AD-DD5E4B6D1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3A68-7DF5-4589-8301-79C15F993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453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BDB4-18A9-402E-B493-D73FF0295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E9FF6-4BD0-4DB9-A0B4-43A35A187F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ADC652-66D8-452D-A4F1-D6D3C4147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543519-9776-43C5-878E-1E57527A0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A1C6-6DD4-4C9A-9BC6-15BF6D929C27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B04279-E64E-47AF-9B62-25D4C4E7D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9D4106-0932-474B-A9EE-6C89D3CD3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3A68-7DF5-4589-8301-79C15F993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550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CA8CB-B212-4242-B80B-ECB8B6A7B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B90C25-B8D9-4E0B-B089-8996432A53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4A4055-F903-4DAB-BCA7-24B1AA65B5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0E770B-0616-4A7E-9630-AB1633F1E9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601C99-7812-4C9A-B7BD-3E73503D78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16953B-3C12-49DB-B7E7-FAE0488FD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A1C6-6DD4-4C9A-9BC6-15BF6D929C27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9EDB39-86B5-41B6-807A-9BE92FD6B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77D20B-DD68-4995-8CE3-A7FE366E2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3A68-7DF5-4589-8301-79C15F993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94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48677-D4E4-48D2-9168-8517069A2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C401F8-2021-45AE-855D-CA0380174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A1C6-6DD4-4C9A-9BC6-15BF6D929C27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970056-EE5D-4812-AF47-293B9C126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45968E-24B3-44A4-BA38-DEB4A9A03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3A68-7DF5-4589-8301-79C15F993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129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97D7AB-A360-4B31-BF0A-4FDDBD2E6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A1C6-6DD4-4C9A-9BC6-15BF6D929C27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8D6D39-EC6F-4AFE-8D86-B4B0B7321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FB0933-70A6-452D-8286-361CA53D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3A68-7DF5-4589-8301-79C15F993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872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B41CF-5DC5-4EE2-8C51-F9BB4569D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E5078-2EDB-4163-9429-A59845820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FE2F41-963A-4CE1-AC6D-1F4BBDF54F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E531C3-5DEA-4805-9D79-881B7DCC2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A1C6-6DD4-4C9A-9BC6-15BF6D929C27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562A7B-9398-4289-AA15-39C265A1E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495340-7C3C-4A5A-82B9-4E3247D12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3A68-7DF5-4589-8301-79C15F993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276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EF9E3-1004-4148-A7E8-E510B4016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4941E1-7BEE-43A0-B2A3-F519A869B8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0E3158-73C9-4FCE-81E5-FF7BBF60B1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D92E6-E90C-4630-881D-876AEE5B5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A1C6-6DD4-4C9A-9BC6-15BF6D929C27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B16DE4-6FDC-465C-AEF6-09CD828EF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4DAC83-918B-4259-BD74-8C6BBEEFD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3A68-7DF5-4589-8301-79C15F993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1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F8A508-2E6D-405D-99B8-123B04DEF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01BBCB-1464-487C-934C-4FF7EF263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C870CE-601D-404A-BC3F-07DF9E0D77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2A1C6-6DD4-4C9A-9BC6-15BF6D929C27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76CF0-055B-4A87-8900-18C419A7D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D09302-0B62-46EA-8F5E-D029D0517F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B3A68-7DF5-4589-8301-79C15F993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702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t's a phonics song for children to teach the short /a/ sound. Written and performed by A. Copyright 2010 All rights reserv. Alphabet Video, Alphabet Songs, Abc Songs, Kids Songs, Phonics Videos, Phonics Song, Preschool Letters, Learning Letters, Letters Kindergarten">
            <a:extLst>
              <a:ext uri="{FF2B5EF4-FFF2-40B4-BE49-F238E27FC236}">
                <a16:creationId xmlns:a16="http://schemas.microsoft.com/office/drawing/2014/main" id="{8C6F527A-7334-401E-8EFD-CD96498DDA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9365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D8376A1-C9F2-4906-91D6-3448DD41C8E7}"/>
              </a:ext>
            </a:extLst>
          </p:cNvPr>
          <p:cNvSpPr/>
          <p:nvPr/>
        </p:nvSpPr>
        <p:spPr>
          <a:xfrm>
            <a:off x="2208628" y="1640617"/>
            <a:ext cx="6921306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6000" dirty="0">
                <a:latin typeface="Comic Sans MS" panose="030F0702030302020204" pitchFamily="66" charset="0"/>
              </a:rPr>
              <a:t>Short  sound </a:t>
            </a:r>
            <a:r>
              <a:rPr lang="en-US" sz="6000" dirty="0">
                <a:solidFill>
                  <a:srgbClr val="FF0000"/>
                </a:solidFill>
                <a:latin typeface="Comic Sans MS" panose="030F0702030302020204" pitchFamily="66" charset="0"/>
              </a:rPr>
              <a:t>Aa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96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61549-C35D-4CC0-A88D-97F157B74D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948" y="337625"/>
            <a:ext cx="10471052" cy="829993"/>
          </a:xfrm>
        </p:spPr>
        <p:txBody>
          <a:bodyPr>
            <a:normAutofit fontScale="90000"/>
          </a:bodyPr>
          <a:lstStyle/>
          <a:p>
            <a:br>
              <a:rPr lang="en-US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At the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beginning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of the words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D5A0A3-5CDF-43B7-B1B3-2CC844FCA3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0505" y="5170063"/>
            <a:ext cx="10147495" cy="1350311"/>
          </a:xfrm>
        </p:spPr>
        <p:txBody>
          <a:bodyPr>
            <a:normAutofit/>
          </a:bodyPr>
          <a:lstStyle/>
          <a:p>
            <a:pPr algn="l"/>
            <a:r>
              <a:rPr lang="en-US" sz="600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en-US" sz="6000" dirty="0">
                <a:latin typeface="Comic Sans MS" panose="030F0702030302020204" pitchFamily="66" charset="0"/>
              </a:rPr>
              <a:t>pple          </a:t>
            </a:r>
            <a:r>
              <a:rPr lang="en-US" sz="600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en-US" sz="6000" dirty="0">
                <a:latin typeface="Comic Sans MS" panose="030F0702030302020204" pitchFamily="66" charset="0"/>
              </a:rPr>
              <a:t>nt              </a:t>
            </a:r>
            <a:r>
              <a:rPr lang="en-US" sz="600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en-US" sz="6000" dirty="0">
                <a:latin typeface="Comic Sans MS" panose="030F0702030302020204" pitchFamily="66" charset="0"/>
              </a:rPr>
              <a:t>xe</a:t>
            </a:r>
          </a:p>
        </p:txBody>
      </p:sp>
      <p:pic>
        <p:nvPicPr>
          <p:cNvPr id="3074" name="Picture 2" descr="Clipart Healthy Food Apple , Free Transparent Clipart - ClipartKey">
            <a:extLst>
              <a:ext uri="{FF2B5EF4-FFF2-40B4-BE49-F238E27FC236}">
                <a16:creationId xmlns:a16="http://schemas.microsoft.com/office/drawing/2014/main" id="{3C7EF7BD-1921-4DFF-945D-B7B417105E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57" y="1687936"/>
            <a:ext cx="2257669" cy="2593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Ant Cartoon Clip Art - Cartoon Images Of Ant, HD Png Download , Transparent  Png Image - PNGitem">
            <a:extLst>
              <a:ext uri="{FF2B5EF4-FFF2-40B4-BE49-F238E27FC236}">
                <a16:creationId xmlns:a16="http://schemas.microsoft.com/office/drawing/2014/main" id="{A2AA1CCA-632D-4E61-A8BE-AB73595A28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055827"/>
            <a:ext cx="3920197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Image - Axe Png Clipart , Transparent Cartoon, Free Cliparts &amp; Silhouettes  - NetClipart">
            <a:extLst>
              <a:ext uri="{FF2B5EF4-FFF2-40B4-BE49-F238E27FC236}">
                <a16:creationId xmlns:a16="http://schemas.microsoft.com/office/drawing/2014/main" id="{5B98B5C2-12C8-4142-BEE4-340A91FDFF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2475" y="1878963"/>
            <a:ext cx="2403051" cy="2011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8374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he short “a” and long “a” (æ and eɪ ) sounds | The language corner – News">
            <a:extLst>
              <a:ext uri="{FF2B5EF4-FFF2-40B4-BE49-F238E27FC236}">
                <a16:creationId xmlns:a16="http://schemas.microsoft.com/office/drawing/2014/main" id="{1C6FDE80-C7E8-46DD-A593-EDC453DF3B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1425645"/>
            <a:ext cx="10703169" cy="5472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3B2354C-9216-408D-AADF-97FC63FE5C32}"/>
              </a:ext>
            </a:extLst>
          </p:cNvPr>
          <p:cNvSpPr txBox="1"/>
          <p:nvPr/>
        </p:nvSpPr>
        <p:spPr>
          <a:xfrm>
            <a:off x="1969477" y="337625"/>
            <a:ext cx="85812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omic Sans MS" panose="030F0702030302020204" pitchFamily="66" charset="0"/>
              </a:rPr>
              <a:t>In the 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middle</a:t>
            </a:r>
            <a:r>
              <a:rPr lang="en-US" sz="4000" dirty="0">
                <a:latin typeface="Comic Sans MS" panose="030F0702030302020204" pitchFamily="66" charset="0"/>
              </a:rPr>
              <a:t> of the words</a:t>
            </a:r>
          </a:p>
        </p:txBody>
      </p:sp>
    </p:spTree>
    <p:extLst>
      <p:ext uri="{BB962C8B-B14F-4D97-AF65-F5344CB8AC3E}">
        <p14:creationId xmlns:p14="http://schemas.microsoft.com/office/powerpoint/2010/main" val="3042514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D8376A1-C9F2-4906-91D6-3448DD41C8E7}"/>
              </a:ext>
            </a:extLst>
          </p:cNvPr>
          <p:cNvSpPr/>
          <p:nvPr/>
        </p:nvSpPr>
        <p:spPr>
          <a:xfrm>
            <a:off x="2208628" y="1640617"/>
            <a:ext cx="6921306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6000" dirty="0">
                <a:latin typeface="Comic Sans MS" panose="030F0702030302020204" pitchFamily="66" charset="0"/>
              </a:rPr>
              <a:t>long  sound </a:t>
            </a:r>
            <a:r>
              <a:rPr lang="en-US" sz="6000" dirty="0">
                <a:solidFill>
                  <a:srgbClr val="FF0000"/>
                </a:solidFill>
                <a:latin typeface="Comic Sans MS" panose="030F0702030302020204" pitchFamily="66" charset="0"/>
              </a:rPr>
              <a:t>Aa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17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61549-C35D-4CC0-A88D-97F157B74D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948" y="337626"/>
            <a:ext cx="10471052" cy="829993"/>
          </a:xfrm>
        </p:spPr>
        <p:txBody>
          <a:bodyPr>
            <a:normAutofit fontScale="90000"/>
          </a:bodyPr>
          <a:lstStyle/>
          <a:p>
            <a:br>
              <a:rPr lang="en-US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At the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beginning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of the words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D5A0A3-5CDF-43B7-B1B3-2CC844FCA3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0505" y="5170063"/>
            <a:ext cx="11451101" cy="1350311"/>
          </a:xfrm>
        </p:spPr>
        <p:txBody>
          <a:bodyPr>
            <a:normAutofit/>
          </a:bodyPr>
          <a:lstStyle/>
          <a:p>
            <a:pPr algn="l"/>
            <a:r>
              <a:rPr lang="en-US" sz="600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en-US" sz="6000" dirty="0">
                <a:latin typeface="Comic Sans MS" panose="030F0702030302020204" pitchFamily="66" charset="0"/>
              </a:rPr>
              <a:t>corn           </a:t>
            </a:r>
            <a:r>
              <a:rPr lang="en-US" sz="600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en-US" sz="6000" dirty="0">
                <a:latin typeface="Comic Sans MS" panose="030F0702030302020204" pitchFamily="66" charset="0"/>
              </a:rPr>
              <a:t>pe            </a:t>
            </a:r>
            <a:r>
              <a:rPr lang="en-US" sz="600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en-US" sz="6000" dirty="0">
                <a:latin typeface="Comic Sans MS" panose="030F0702030302020204" pitchFamily="66" charset="0"/>
              </a:rPr>
              <a:t>irplane</a:t>
            </a:r>
          </a:p>
        </p:txBody>
      </p:sp>
      <p:pic>
        <p:nvPicPr>
          <p:cNvPr id="4098" name="Picture 2" descr="Acorn Clip Art Related Keywords &amp;amp; Suggestions - Acorn Clip Art ... |  Clip art, Acorn, Fall clip art">
            <a:extLst>
              <a:ext uri="{FF2B5EF4-FFF2-40B4-BE49-F238E27FC236}">
                <a16:creationId xmlns:a16="http://schemas.microsoft.com/office/drawing/2014/main" id="{CF4F224A-6DB9-47F7-A4D7-643D43D8D0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74" y="2005033"/>
            <a:ext cx="1982930" cy="2054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ute Monkey With Banana - Free Clip Art | Cartoon monkey, Cute monkey,  Monkey pictures">
            <a:extLst>
              <a:ext uri="{FF2B5EF4-FFF2-40B4-BE49-F238E27FC236}">
                <a16:creationId xmlns:a16="http://schemas.microsoft.com/office/drawing/2014/main" id="{6912CFD2-37AA-4A8F-B08A-788DEE7750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5064" y="2020895"/>
            <a:ext cx="2238375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Airplane clipart | Clip art, Picture collection, Elementary art">
            <a:extLst>
              <a:ext uri="{FF2B5EF4-FFF2-40B4-BE49-F238E27FC236}">
                <a16:creationId xmlns:a16="http://schemas.microsoft.com/office/drawing/2014/main" id="{A99A1621-26DD-4742-93D6-6AFCE2945D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365" y="2482342"/>
            <a:ext cx="3119046" cy="1350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6415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B2354C-9216-408D-AADF-97FC63FE5C32}"/>
              </a:ext>
            </a:extLst>
          </p:cNvPr>
          <p:cNvSpPr txBox="1"/>
          <p:nvPr/>
        </p:nvSpPr>
        <p:spPr>
          <a:xfrm>
            <a:off x="1969477" y="337625"/>
            <a:ext cx="85812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omic Sans MS" panose="030F0702030302020204" pitchFamily="66" charset="0"/>
              </a:rPr>
              <a:t>In the 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middle</a:t>
            </a:r>
            <a:r>
              <a:rPr lang="en-US" sz="4000" dirty="0">
                <a:latin typeface="Comic Sans MS" panose="030F0702030302020204" pitchFamily="66" charset="0"/>
              </a:rPr>
              <a:t> of the words</a:t>
            </a:r>
          </a:p>
        </p:txBody>
      </p:sp>
      <p:pic>
        <p:nvPicPr>
          <p:cNvPr id="5122" name="Picture 2" descr="Lake clipart water hole, Lake water hole Transparent FREE for download on  WebStockReview 2020">
            <a:extLst>
              <a:ext uri="{FF2B5EF4-FFF2-40B4-BE49-F238E27FC236}">
                <a16:creationId xmlns:a16="http://schemas.microsoft.com/office/drawing/2014/main" id="{5448354C-E273-46A2-B3A9-9650DD84D0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791" y="2200275"/>
            <a:ext cx="2614832" cy="2329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lipart fences and gates | Gate Clip Art Images | Clipart Panda - Free  Clipart Images | Iron gate, Black iron, Clip art">
            <a:extLst>
              <a:ext uri="{FF2B5EF4-FFF2-40B4-BE49-F238E27FC236}">
                <a16:creationId xmlns:a16="http://schemas.microsoft.com/office/drawing/2014/main" id="{DB6A9BB7-2090-49AF-843E-EFA5499B5B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584" y="2479431"/>
            <a:ext cx="2614832" cy="189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Free photo: Birthday Cake Clipart - Birthday, Cake, Candles - Free Download  - Jooinn">
            <a:extLst>
              <a:ext uri="{FF2B5EF4-FFF2-40B4-BE49-F238E27FC236}">
                <a16:creationId xmlns:a16="http://schemas.microsoft.com/office/drawing/2014/main" id="{FB2B6ECD-5756-46B2-A45A-5B9F9D34E8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8917" y="2259037"/>
            <a:ext cx="2485292" cy="2119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CB19D13-1834-48B1-8F8A-A693801E5EF5}"/>
              </a:ext>
            </a:extLst>
          </p:cNvPr>
          <p:cNvSpPr txBox="1"/>
          <p:nvPr/>
        </p:nvSpPr>
        <p:spPr>
          <a:xfrm>
            <a:off x="548640" y="5092505"/>
            <a:ext cx="114088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Comic Sans MS" panose="030F0702030302020204" pitchFamily="66" charset="0"/>
              </a:rPr>
              <a:t>L</a:t>
            </a:r>
            <a:r>
              <a:rPr lang="en-US" sz="480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en-US" sz="4800" dirty="0">
                <a:latin typeface="Comic Sans MS" panose="030F0702030302020204" pitchFamily="66" charset="0"/>
              </a:rPr>
              <a:t>ke                   g</a:t>
            </a:r>
            <a:r>
              <a:rPr lang="en-US" sz="480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en-US" sz="4800" dirty="0">
                <a:latin typeface="Comic Sans MS" panose="030F0702030302020204" pitchFamily="66" charset="0"/>
              </a:rPr>
              <a:t>te                     cake</a:t>
            </a:r>
          </a:p>
        </p:txBody>
      </p:sp>
    </p:spTree>
    <p:extLst>
      <p:ext uri="{BB962C8B-B14F-4D97-AF65-F5344CB8AC3E}">
        <p14:creationId xmlns:p14="http://schemas.microsoft.com/office/powerpoint/2010/main" val="28820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41</Words>
  <Application>Microsoft Office PowerPoint</Application>
  <PresentationFormat>Widescreen</PresentationFormat>
  <Paragraphs>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 At the beginning of the words</vt:lpstr>
      <vt:lpstr>PowerPoint Presentation</vt:lpstr>
      <vt:lpstr>PowerPoint Presentation</vt:lpstr>
      <vt:lpstr> At the beginning of the words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T.Alnimri</dc:creator>
  <cp:lastModifiedBy>T.Alnimri</cp:lastModifiedBy>
  <cp:revision>6</cp:revision>
  <dcterms:created xsi:type="dcterms:W3CDTF">2020-09-09T19:32:29Z</dcterms:created>
  <dcterms:modified xsi:type="dcterms:W3CDTF">2020-09-09T20:10:13Z</dcterms:modified>
</cp:coreProperties>
</file>