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D7A-8FBC-46D9-86D0-27677D949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40446-6FF2-4CD6-A1DA-99BCE1742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F1AE7-487F-46EB-8CA2-DA3AACDC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3CE6-30B4-4756-8C49-6B6593B8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7EF78-37BB-473F-837A-6BBEA4D0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A847-F9D4-41CC-9128-DE67514F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FDFE0-4B56-47A0-93C9-A4209ECA3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BBA2C-7750-4B8D-BF52-62B6C315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190E-98D3-4C38-8283-91609F9C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2D9B-DDBC-419B-9FB5-6D230B1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F0654-9E19-491D-9E65-71CA83768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40198-55C1-49B2-8339-C489DBEB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A0D9-A588-4CE4-9AB9-118AB72C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CBD4B-97A2-4A77-A759-9886CCAF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F518-8145-4BC5-B63E-94F4DEC5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E308-F913-4DA1-B684-93B47AB8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084E-B11B-4121-9C28-8A86E770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CAD1-68E9-4A26-BF0B-A360E1EB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5B60-9D4E-4F26-A8AB-3C300709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614B-5979-436E-835E-8861DB34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4F01-D263-4246-9A0E-A2B1C77B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11BDA-442E-4C86-955D-D8BE55795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3702A-417A-456E-91A8-0C58EC8D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300BA-D55F-463C-B9D4-8780793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67A4-BF2E-4EAA-86AD-DD5E4B6D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BDB4-18A9-402E-B493-D73FF029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E9FF6-4BD0-4DB9-A0B4-43A35A187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DC652-66D8-452D-A4F1-D6D3C4147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3519-9776-43C5-878E-1E57527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4279-E64E-47AF-9B62-25D4C4E7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D4106-0932-474B-A9EE-6C89D3CD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A8CB-B212-4242-B80B-ECB8B6A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0C25-B8D9-4E0B-B089-8996432A5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A4055-F903-4DAB-BCA7-24B1AA65B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0E770B-0616-4A7E-9630-AB1633F1E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01C99-7812-4C9A-B7BD-3E73503D7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6953B-3C12-49DB-B7E7-FAE0488F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EDB39-86B5-41B6-807A-9BE92FD6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77D20B-DD68-4995-8CE3-A7FE366E2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4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8677-D4E4-48D2-9168-8517069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401F8-2021-45AE-855D-CA03801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70056-EE5D-4812-AF47-293B9C12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5968E-24B3-44A4-BA38-DEB4A9A0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7D7AB-A360-4B31-BF0A-4FDDBD2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D6D39-EC6F-4AFE-8D86-B4B0B732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0933-70A6-452D-8286-361CA53D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7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41CF-5DC5-4EE2-8C51-F9BB4569D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5078-2EDB-4163-9429-A59845820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F41-963A-4CE1-AC6D-1F4BBDF54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531C3-5DEA-4805-9D79-881B7DCC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62A7B-9398-4289-AA15-39C265A1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95340-7C3C-4A5A-82B9-4E3247D1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9E3-1004-4148-A7E8-E510B401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941E1-7BEE-43A0-B2A3-F519A869B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E3158-73C9-4FCE-81E5-FF7BBF6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D92E6-E90C-4630-881D-876AEE5B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16DE4-6FDC-465C-AEF6-09CD828E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DAC83-918B-4259-BD74-8C6BBEEF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8A508-2E6D-405D-99B8-123B04DE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1BBCB-1464-487C-934C-4FF7EF263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870CE-601D-404A-BC3F-07DF9E0D7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A1C6-6DD4-4C9A-9BC6-15BF6D929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6CF0-055B-4A87-8900-18C419A7D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09302-0B62-46EA-8F5E-D029D0517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t's a phonics song for children to teach the short /a/ sound. Written and performed by A. Copyright 2010 All rights reserv. Alphabet Video, Alphabet Songs, Abc Songs, Kids Songs, Phonics Videos, Phonics Song, Preschool Letters, Learning Letters, Letters Kindergarten">
            <a:extLst>
              <a:ext uri="{FF2B5EF4-FFF2-40B4-BE49-F238E27FC236}">
                <a16:creationId xmlns:a16="http://schemas.microsoft.com/office/drawing/2014/main" id="{8C6F527A-7334-401E-8EFD-CD96498DD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36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Short  sound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Aa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5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0147495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pple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nt  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xe</a:t>
            </a:r>
          </a:p>
        </p:txBody>
      </p:sp>
      <p:pic>
        <p:nvPicPr>
          <p:cNvPr id="3074" name="Picture 2" descr="Clipart Healthy Food Apple , Free Transparent Clipart - ClipartKey">
            <a:extLst>
              <a:ext uri="{FF2B5EF4-FFF2-40B4-BE49-F238E27FC236}">
                <a16:creationId xmlns:a16="http://schemas.microsoft.com/office/drawing/2014/main" id="{3C7EF7BD-1921-4DFF-945D-B7B417105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57" y="1687936"/>
            <a:ext cx="2257669" cy="259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t Cartoon Clip Art - Cartoon Images Of Ant, HD Png Download , Transparent  Png Image - PNGitem">
            <a:extLst>
              <a:ext uri="{FF2B5EF4-FFF2-40B4-BE49-F238E27FC236}">
                <a16:creationId xmlns:a16="http://schemas.microsoft.com/office/drawing/2014/main" id="{A2AA1CCA-632D-4E61-A8BE-AB73595A2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5827"/>
            <a:ext cx="3920197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- Axe Png Clipart , Transparent Cartoon, Free Cliparts &amp; Silhouettes  - NetClipart">
            <a:extLst>
              <a:ext uri="{FF2B5EF4-FFF2-40B4-BE49-F238E27FC236}">
                <a16:creationId xmlns:a16="http://schemas.microsoft.com/office/drawing/2014/main" id="{5B98B5C2-12C8-4142-BEE4-340A91FD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475" y="1878963"/>
            <a:ext cx="2403051" cy="20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3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short “a” and long “a” (æ and eɪ ) sounds | The language corner – News">
            <a:extLst>
              <a:ext uri="{FF2B5EF4-FFF2-40B4-BE49-F238E27FC236}">
                <a16:creationId xmlns:a16="http://schemas.microsoft.com/office/drawing/2014/main" id="{1C6FDE80-C7E8-46DD-A593-EDC453DF3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425645"/>
            <a:ext cx="10703169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</p:spTree>
    <p:extLst>
      <p:ext uri="{BB962C8B-B14F-4D97-AF65-F5344CB8AC3E}">
        <p14:creationId xmlns:p14="http://schemas.microsoft.com/office/powerpoint/2010/main" val="304251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long  sound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Aa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7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6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1451101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corn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pe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6000" dirty="0">
                <a:latin typeface="Comic Sans MS" panose="030F0702030302020204" pitchFamily="66" charset="0"/>
              </a:rPr>
              <a:t>irplane</a:t>
            </a:r>
          </a:p>
        </p:txBody>
      </p:sp>
      <p:pic>
        <p:nvPicPr>
          <p:cNvPr id="4098" name="Picture 2" descr="Acorn Clip Art Related Keywords &amp;amp; Suggestions - Acorn Clip Art ... |  Clip art, Acorn, Fall clip art">
            <a:extLst>
              <a:ext uri="{FF2B5EF4-FFF2-40B4-BE49-F238E27FC236}">
                <a16:creationId xmlns:a16="http://schemas.microsoft.com/office/drawing/2014/main" id="{CF4F224A-6DB9-47F7-A4D7-643D43D8D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74" y="2005033"/>
            <a:ext cx="1982930" cy="205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ute Monkey With Banana - Free Clip Art | Cartoon monkey, Cute monkey,  Monkey pictures">
            <a:extLst>
              <a:ext uri="{FF2B5EF4-FFF2-40B4-BE49-F238E27FC236}">
                <a16:creationId xmlns:a16="http://schemas.microsoft.com/office/drawing/2014/main" id="{6912CFD2-37AA-4A8F-B08A-788DEE775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64" y="2020895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irplane clipart | Clip art, Picture collection, Elementary art">
            <a:extLst>
              <a:ext uri="{FF2B5EF4-FFF2-40B4-BE49-F238E27FC236}">
                <a16:creationId xmlns:a16="http://schemas.microsoft.com/office/drawing/2014/main" id="{A99A1621-26DD-4742-93D6-6AFCE2945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65" y="2482342"/>
            <a:ext cx="3119046" cy="135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4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pic>
        <p:nvPicPr>
          <p:cNvPr id="5122" name="Picture 2" descr="Lake clipart water hole, Lake water hole Transparent FREE for download on  WebStockReview 2020">
            <a:extLst>
              <a:ext uri="{FF2B5EF4-FFF2-40B4-BE49-F238E27FC236}">
                <a16:creationId xmlns:a16="http://schemas.microsoft.com/office/drawing/2014/main" id="{5448354C-E273-46A2-B3A9-9650DD84D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91" y="2200275"/>
            <a:ext cx="2614832" cy="232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lipart fences and gates | Gate Clip Art Images | Clipart Panda - Free  Clipart Images | Iron gate, Black iron, Clip art">
            <a:extLst>
              <a:ext uri="{FF2B5EF4-FFF2-40B4-BE49-F238E27FC236}">
                <a16:creationId xmlns:a16="http://schemas.microsoft.com/office/drawing/2014/main" id="{DB6A9BB7-2090-49AF-843E-EFA5499B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584" y="2479431"/>
            <a:ext cx="2614832" cy="189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Free photo: Birthday Cake Clipart - Birthday, Cake, Candles - Free Download  - Jooinn">
            <a:extLst>
              <a:ext uri="{FF2B5EF4-FFF2-40B4-BE49-F238E27FC236}">
                <a16:creationId xmlns:a16="http://schemas.microsoft.com/office/drawing/2014/main" id="{FB2B6ECD-5756-46B2-A45A-5B9F9D34E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917" y="2259037"/>
            <a:ext cx="2485292" cy="211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B19D13-1834-48B1-8F8A-A693801E5EF5}"/>
              </a:ext>
            </a:extLst>
          </p:cNvPr>
          <p:cNvSpPr txBox="1"/>
          <p:nvPr/>
        </p:nvSpPr>
        <p:spPr>
          <a:xfrm>
            <a:off x="548640" y="5092505"/>
            <a:ext cx="11408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L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>
                <a:latin typeface="Comic Sans MS" panose="030F0702030302020204" pitchFamily="66" charset="0"/>
              </a:rPr>
              <a:t>ke                   g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>
                <a:latin typeface="Comic Sans MS" panose="030F0702030302020204" pitchFamily="66" charset="0"/>
              </a:rPr>
              <a:t>te                     cake</a:t>
            </a:r>
          </a:p>
        </p:txBody>
      </p:sp>
    </p:spTree>
    <p:extLst>
      <p:ext uri="{BB962C8B-B14F-4D97-AF65-F5344CB8AC3E}">
        <p14:creationId xmlns:p14="http://schemas.microsoft.com/office/powerpoint/2010/main" val="288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 At the beginning of the words</vt:lpstr>
      <vt:lpstr>PowerPoint Presentation</vt:lpstr>
      <vt:lpstr>PowerPoint Presentation</vt:lpstr>
      <vt:lpstr> At the beginning of the words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6</cp:revision>
  <dcterms:created xsi:type="dcterms:W3CDTF">2020-09-09T19:32:29Z</dcterms:created>
  <dcterms:modified xsi:type="dcterms:W3CDTF">2020-09-09T20:10:13Z</dcterms:modified>
</cp:coreProperties>
</file>