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83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28FF-E78A-46BF-BC3E-090362FD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B2D40-350B-4C82-9475-E57C023F0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E10C-7EAD-4C00-9172-5BB87204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6394-EF09-4EC6-B96E-4AE6F7E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2DBB-BC52-4987-AA89-C84F824E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70E0-552D-487B-AE8E-884050DD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2A4C4-1979-4CDE-8D2F-00226F008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FCFE-B35D-4E49-998F-29BD4F1C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3D329-496E-4F89-8DAE-A788F0B9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D6B3-C726-46B0-BCCF-B8A3C579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EB60B-4761-49B0-ADE5-A6C9E3103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C09FF-E3AA-4247-BBC8-5EE9BE768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790D-9844-44A0-9583-62EE6D84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7058B-5E2C-42F0-A6BF-11A6D843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F26EB-569B-4129-B78D-DCDDDB5F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89DD-4225-4E96-A882-529B5CE0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BB7E-4106-40FF-A69A-B66B616E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ED96-5F8F-47BE-88C9-54ECEEA0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1F29-6DD0-4C6D-B072-B6048606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2E42-C2AB-4CED-B072-35A40483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B4BB-6B5A-4DC3-B963-A84A7876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3D66-B69D-45C4-9217-749555E6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55317-AB6C-41EB-91DE-C3B3B6CE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CA05-9C52-45DC-A2D4-D5ED9B9A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5F290-8DE1-419F-B888-92073E19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3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FB78-8035-4E84-82F0-C7EF0783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8DA6-2C7F-4D48-9F60-97FD47135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EEF8F-A4E2-40F4-AC43-7BEEE2D54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C9646-C090-4E5E-9852-ABD723F7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082A-4A37-418E-A54F-339AAF23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8BCF9-B998-496F-B5BF-BAABC6CA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1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3A0A-5D25-432C-9793-BD98ABEC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FD40-7CD1-43BD-9B27-945A193CB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15CB-DBF9-44DE-9425-E7C76AE49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12DA0-1839-412D-8C80-A55CC6658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6F41C-0A23-4600-8747-C62E135C9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6C3D0-224A-431D-A500-3B42998D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5FB55-7EDC-4425-A993-89957E0F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59FA3-2310-4291-9679-76F65B05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5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A203-4026-4BEB-9566-D5A514E7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0102B-4218-49F1-915B-1AE92C25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F20A1-1192-449E-876A-B87A3D51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011E1-D3DE-44DA-9C14-06C38BB6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58732-DDD9-4C7E-A46B-17015103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B2094-672C-4356-BC6C-9C73CE14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D189-3412-47A6-89F0-804F1046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7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B826-96E2-47C2-B1F5-14B45018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4979-B648-4A49-BB9B-5A7D006F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9ADF6-D395-4B93-9203-0FE4DB6A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7486-5CFA-4893-956A-413BD6B1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DB9B4-67DB-4E50-8F01-D11A7C64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C2E3B-D5BE-4902-9EF3-144DDB0C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0DF2-022D-4094-BF1B-06F63A52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BC897-95DF-407B-ADC2-A0F509857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5DE68-42F4-4A5A-A176-26FA1362D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36BA2-FAB5-4E70-9851-F3DFAF84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2A665-78CC-4742-935F-18353CD4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07682-A83E-4C17-8307-8A3260F4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277FA-68DE-4DAF-AFD5-753CE127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99B54-46D7-44E3-86E4-5ACB37221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2CEB-9B3E-49D5-A7FF-82B68063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9D69-892C-4F01-B4D8-CEDC7E72B75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05A-4B77-4088-81EE-F9760BE0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C579-5E59-4408-B4E7-200A683CF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remote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dangerou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twist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mistrustfu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st Beautiful Words in Portuguese | World By Isa">
            <a:extLst>
              <a:ext uri="{FF2B5EF4-FFF2-40B4-BE49-F238E27FC236}">
                <a16:creationId xmlns:a16="http://schemas.microsoft.com/office/drawing/2014/main" id="{32E3F713-507D-48BD-ADA3-942A7F27E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5512" r="11423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B919A-BFE6-4670-AC76-35637B79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Words page 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4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FA4D-02D1-412C-845C-CA0BD4CF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“Come on, let's go.” “Oh, all right, if you </a:t>
            </a:r>
            <a:r>
              <a:rPr lang="en-US" b="0" i="1" dirty="0">
                <a:solidFill>
                  <a:srgbClr val="225F73"/>
                </a:solidFill>
                <a:effectLst/>
                <a:latin typeface="Open Sans"/>
              </a:rPr>
              <a:t>insist</a:t>
            </a:r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.”</a:t>
            </a:r>
            <a:endParaRPr lang="en-GB" dirty="0"/>
          </a:p>
        </p:txBody>
      </p:sp>
      <p:pic>
        <p:nvPicPr>
          <p:cNvPr id="6146" name="Picture 2" descr="Insist Stock Vectors, Royalty Free Insist Illustrations ...">
            <a:extLst>
              <a:ext uri="{FF2B5EF4-FFF2-40B4-BE49-F238E27FC236}">
                <a16:creationId xmlns:a16="http://schemas.microsoft.com/office/drawing/2014/main" id="{3F02B27E-81C3-442D-80CB-238392CB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91" y="102790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7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6B3DF-1271-4F85-B856-A4A1C8EF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Verb/  to say or demand that you must have or do something.</a:t>
            </a:r>
            <a:endParaRPr lang="en-US" sz="3600" b="1" u="sng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w to Become a Person You Can Admire | Inc.com">
            <a:extLst>
              <a:ext uri="{FF2B5EF4-FFF2-40B4-BE49-F238E27FC236}">
                <a16:creationId xmlns:a16="http://schemas.microsoft.com/office/drawing/2014/main" id="{C1E31CFA-BFAE-4858-9442-073B75F80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2638"/>
            <a:ext cx="12196689" cy="68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D0827-2434-49A0-B170-10D3446E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i="0">
                <a:solidFill>
                  <a:srgbClr val="FFFFFF"/>
                </a:solidFill>
                <a:effectLst/>
              </a:rPr>
              <a:t>They all </a:t>
            </a:r>
            <a:r>
              <a:rPr lang="en-US" sz="6000" b="0" i="1">
                <a:solidFill>
                  <a:srgbClr val="FFFFFF"/>
                </a:solidFill>
                <a:effectLst/>
              </a:rPr>
              <a:t>admired</a:t>
            </a:r>
            <a:r>
              <a:rPr lang="en-US" sz="6000" b="0" i="0">
                <a:solidFill>
                  <a:srgbClr val="FFFFFF"/>
                </a:solidFill>
                <a:effectLst/>
              </a:rPr>
              <a:t> her courage.</a:t>
            </a: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19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CF6E7-C86A-4AE7-A552-5C926935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/>
            <a:r>
              <a:rPr lang="en-US" sz="3600" b="1" i="0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Verb/ to respect or like someone or something very much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CC504-847C-4D62-89F1-8FDD32CA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>
                <a:effectLst/>
              </a:rPr>
              <a:t>Getting the job done will require many hours of difficult </a:t>
            </a:r>
            <a:r>
              <a:rPr lang="en-US" sz="3400" b="0" i="1">
                <a:effectLst/>
              </a:rPr>
              <a:t>labor</a:t>
            </a:r>
            <a:r>
              <a:rPr lang="en-US" sz="3400" b="0" i="0">
                <a:effectLst/>
              </a:rPr>
              <a:t>.</a:t>
            </a:r>
            <a:endParaRPr lang="en-US" sz="340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194" name="Picture 2" descr="DIY or Professional Fence Installation: Will you really save money ...">
            <a:extLst>
              <a:ext uri="{FF2B5EF4-FFF2-40B4-BE49-F238E27FC236}">
                <a16:creationId xmlns:a16="http://schemas.microsoft.com/office/drawing/2014/main" id="{E92FB850-55F6-45D7-B331-D9094B54C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7A9C-69AA-4781-8DE8-05E25F48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Verb/ to work hard, especially on </a:t>
            </a:r>
            <a:r>
              <a:rPr lang="en-US" dirty="0" err="1"/>
              <a:t>sth</a:t>
            </a:r>
            <a:r>
              <a:rPr lang="en-US" dirty="0"/>
              <a:t> that is difficult.</a:t>
            </a:r>
          </a:p>
        </p:txBody>
      </p:sp>
    </p:spTree>
    <p:extLst>
      <p:ext uri="{BB962C8B-B14F-4D97-AF65-F5344CB8AC3E}">
        <p14:creationId xmlns:p14="http://schemas.microsoft.com/office/powerpoint/2010/main" val="224607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w to knit with 2 strands of yarn - YouTube">
            <a:extLst>
              <a:ext uri="{FF2B5EF4-FFF2-40B4-BE49-F238E27FC236}">
                <a16:creationId xmlns:a16="http://schemas.microsoft.com/office/drawing/2014/main" id="{DAC70834-C65E-433F-980C-CD012C79E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r="32625" b="348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BC857-DA70-4DDF-8000-973424F9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dirty="0">
                <a:effectLst/>
              </a:rPr>
              <a:t>She tried to blow a gray strand of hair from her eyes.</a:t>
            </a:r>
            <a:endParaRPr lang="en-US" sz="4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6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C5991-9214-4688-98EA-BC8BDCC1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6071880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 noun/ a single piece of cotton, wool, hair, Etc.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ailing GCSE exams didn't discourage these entrepreneurs from ...">
            <a:extLst>
              <a:ext uri="{FF2B5EF4-FFF2-40B4-BE49-F238E27FC236}">
                <a16:creationId xmlns:a16="http://schemas.microsoft.com/office/drawing/2014/main" id="{A3060FE2-3BC2-4772-96BE-B1CE3D3BD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r="946" b="464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71E94-2CB6-4950-A1CB-BB0EB75B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>
                <a:effectLst/>
              </a:rPr>
              <a:t>Try not to let losing </a:t>
            </a:r>
            <a:r>
              <a:rPr lang="en-US" sz="6600" b="0" i="1">
                <a:effectLst/>
              </a:rPr>
              <a:t>discourage</a:t>
            </a:r>
            <a:r>
              <a:rPr lang="en-US" sz="6600" b="0" i="0">
                <a:effectLst/>
              </a:rPr>
              <a:t> you.</a:t>
            </a:r>
            <a:endParaRPr lang="en-US" sz="660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7E4CB-48D5-44C5-B151-D83C5EE2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Adj/ having lost hope, not feeling confident about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sth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fect isolated campsite above the tree line near Crested Butte ...">
            <a:extLst>
              <a:ext uri="{FF2B5EF4-FFF2-40B4-BE49-F238E27FC236}">
                <a16:creationId xmlns:a16="http://schemas.microsoft.com/office/drawing/2014/main" id="{3718190C-E324-46B2-974D-85D35C727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A11233-30DB-48BB-A9BC-B1359573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/>
              </a:rPr>
              <a:t>The camp is located in an 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/>
              </a:rPr>
              <a:t>isolated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/>
              </a:rPr>
              <a:t> area.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1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C9E3-954C-43F7-A746-B46CB775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She wore huge diamond earrings and her fingers were loaded with rings of 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sapphire.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1266" name="Picture 2" descr="Sapphire Value &amp; Worth | Sapphire Education">
            <a:extLst>
              <a:ext uri="{FF2B5EF4-FFF2-40B4-BE49-F238E27FC236}">
                <a16:creationId xmlns:a16="http://schemas.microsoft.com/office/drawing/2014/main" id="{AD6F8969-C2BF-409B-991D-23B56000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6" y="2778883"/>
            <a:ext cx="10133047" cy="34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3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0232-49B1-4E24-AA8A-BF829A20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 </a:t>
            </a:r>
            <a:r>
              <a:rPr lang="en-US" b="1" dirty="0">
                <a:solidFill>
                  <a:srgbClr val="002060"/>
                </a:solidFill>
              </a:rPr>
              <a:t>Noun/ a bright blue stone that is very valuable.</a:t>
            </a:r>
          </a:p>
        </p:txBody>
      </p:sp>
    </p:spTree>
    <p:extLst>
      <p:ext uri="{BB962C8B-B14F-4D97-AF65-F5344CB8AC3E}">
        <p14:creationId xmlns:p14="http://schemas.microsoft.com/office/powerpoint/2010/main" val="183487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5A44-C9F6-48AC-AFF5-9450724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400"/>
            </a:br>
            <a:r>
              <a:rPr lang="en-US" sz="3400" b="0" i="0">
                <a:effectLst/>
              </a:rPr>
              <a:t> We were instructed to report any </a:t>
            </a:r>
            <a:r>
              <a:rPr lang="en-US" sz="3400" b="0" i="1">
                <a:effectLst/>
              </a:rPr>
              <a:t>suspicious</a:t>
            </a:r>
            <a:r>
              <a:rPr lang="en-US" sz="3400" b="0" i="0">
                <a:effectLst/>
              </a:rPr>
              <a:t> activity in the neighborhood.</a:t>
            </a:r>
            <a:endParaRPr lang="en-US" sz="34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See Something, Say Something! : City of Union City, NJ - Official ...">
            <a:extLst>
              <a:ext uri="{FF2B5EF4-FFF2-40B4-BE49-F238E27FC236}">
                <a16:creationId xmlns:a16="http://schemas.microsoft.com/office/drawing/2014/main" id="{E5D38FF8-CAD6-4D76-B7F5-E9FCAABA2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0498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8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D78-ADAE-41A8-B1D4-9DBFA666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none" strike="noStrike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Adj/ feeling that someone has done something wrong or illegal.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3F1C9-DCEE-438E-AF5F-3A552512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0" i="0">
                <a:effectLst/>
              </a:rPr>
              <a:t>Her wedding gown was simply </a:t>
            </a:r>
            <a:r>
              <a:rPr lang="en-US" sz="3400" b="1" i="0">
                <a:effectLst/>
              </a:rPr>
              <a:t>exquisite</a:t>
            </a:r>
            <a:r>
              <a:rPr lang="en-US" sz="3400" b="0" i="0">
                <a:effectLst/>
              </a:rPr>
              <a:t>. She looked like a princess.</a:t>
            </a:r>
            <a:endParaRPr lang="en-US" sz="34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2020 Hot Mickey Girl Princess Dancing Queen Crown Dress High Heels ...">
            <a:extLst>
              <a:ext uri="{FF2B5EF4-FFF2-40B4-BE49-F238E27FC236}">
                <a16:creationId xmlns:a16="http://schemas.microsoft.com/office/drawing/2014/main" id="{2C97C973-144E-4549-A4EE-BC299FF79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3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788A3-FF9D-4D47-A0A1-F4EB81BB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Adj/ very beautiful. </a:t>
            </a:r>
            <a:endParaRPr lang="en-US" sz="36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6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depart - Liberal Dictionary">
            <a:extLst>
              <a:ext uri="{FF2B5EF4-FFF2-40B4-BE49-F238E27FC236}">
                <a16:creationId xmlns:a16="http://schemas.microsoft.com/office/drawing/2014/main" id="{64ADEA69-798D-4091-87CB-090C6DE63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" r="-3" b="231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8E2B-F670-4D04-89FE-2200D8F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b="0" i="0">
                <a:effectLst/>
              </a:rPr>
              <a:t> Our flight </a:t>
            </a:r>
            <a:r>
              <a:rPr lang="en-US" sz="6800" b="0" i="1">
                <a:effectLst/>
              </a:rPr>
              <a:t>departs</a:t>
            </a:r>
            <a:r>
              <a:rPr lang="en-US" sz="6800" b="0" i="0">
                <a:effectLst/>
              </a:rPr>
              <a:t> at 6:15 a.m.</a:t>
            </a:r>
            <a:endParaRPr lang="en-US" sz="6800"/>
          </a:p>
        </p:txBody>
      </p:sp>
    </p:spTree>
    <p:extLst>
      <p:ext uri="{BB962C8B-B14F-4D97-AF65-F5344CB8AC3E}">
        <p14:creationId xmlns:p14="http://schemas.microsoft.com/office/powerpoint/2010/main" val="2139046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DC3B-3F60-4942-B7F4-113C732A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Verb/ to leave a place,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usually at the beginning of a trip.</a:t>
            </a:r>
            <a:endParaRPr lang="en-US" sz="3600" b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F578-0BBB-4DBC-8C8A-7DFAEB17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63364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ect isolated campsite above the tree line near Crested Butte ...">
            <a:extLst>
              <a:ext uri="{FF2B5EF4-FFF2-40B4-BE49-F238E27FC236}">
                <a16:creationId xmlns:a16="http://schemas.microsoft.com/office/drawing/2014/main" id="{5A5D5178-08F0-413C-B576-7DEE43150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3392538" cy="1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 : Cat Toy Orka Wiggle Worm 4&quot; : Pet Supplies">
            <a:extLst>
              <a:ext uri="{FF2B5EF4-FFF2-40B4-BE49-F238E27FC236}">
                <a16:creationId xmlns:a16="http://schemas.microsoft.com/office/drawing/2014/main" id="{C48F14AD-0B33-42CC-8B25-F3FBFB00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r="2172" b="-1"/>
          <a:stretch/>
        </p:blipFill>
        <p:spPr bwMode="auto">
          <a:xfrm>
            <a:off x="251813" y="2077279"/>
            <a:ext cx="3816615" cy="27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e You Still Skeptical of the Covid19 Spread? Will the Skeptics ...">
            <a:extLst>
              <a:ext uri="{FF2B5EF4-FFF2-40B4-BE49-F238E27FC236}">
                <a16:creationId xmlns:a16="http://schemas.microsoft.com/office/drawing/2014/main" id="{7FEF2162-F2E7-4272-ACA7-CBE194E2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58" y="162103"/>
            <a:ext cx="4271729" cy="27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sist Stock Vectors, Royalty Free Insist Illustrations ...">
            <a:extLst>
              <a:ext uri="{FF2B5EF4-FFF2-40B4-BE49-F238E27FC236}">
                <a16:creationId xmlns:a16="http://schemas.microsoft.com/office/drawing/2014/main" id="{95BB717B-A4A8-48F1-8BEC-8A895695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28" y="296527"/>
            <a:ext cx="1696268" cy="16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to Become a Person You Can Admire | Inc.com">
            <a:extLst>
              <a:ext uri="{FF2B5EF4-FFF2-40B4-BE49-F238E27FC236}">
                <a16:creationId xmlns:a16="http://schemas.microsoft.com/office/drawing/2014/main" id="{DFC81D21-6F77-44DD-80C9-A6B43AD94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4697" y="3429000"/>
            <a:ext cx="6175490" cy="3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iling GCSE exams didn't discourage these entrepreneurs from ...">
            <a:extLst>
              <a:ext uri="{FF2B5EF4-FFF2-40B4-BE49-F238E27FC236}">
                <a16:creationId xmlns:a16="http://schemas.microsoft.com/office/drawing/2014/main" id="{D2A25A2D-F225-4A66-B58C-EBEA21227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r="946" b="4640"/>
          <a:stretch/>
        </p:blipFill>
        <p:spPr bwMode="auto">
          <a:xfrm>
            <a:off x="463849" y="4780721"/>
            <a:ext cx="4505717" cy="25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pphire Value &amp; Worth | Sapphire Education">
            <a:extLst>
              <a:ext uri="{FF2B5EF4-FFF2-40B4-BE49-F238E27FC236}">
                <a16:creationId xmlns:a16="http://schemas.microsoft.com/office/drawing/2014/main" id="{EA352C61-511F-4FA5-9705-7150BB41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5" y="1992795"/>
            <a:ext cx="3180522" cy="150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A1773-20B8-4FC7-82DA-AEBDD0FA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</a:t>
            </a:r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or apart from other people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9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Something, Say Something! : City of Union City, NJ - Official ...">
            <a:extLst>
              <a:ext uri="{FF2B5EF4-FFF2-40B4-BE49-F238E27FC236}">
                <a16:creationId xmlns:a16="http://schemas.microsoft.com/office/drawing/2014/main" id="{9DA7DE15-46F1-4F75-87D7-5F2D05995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0498" b="1"/>
          <a:stretch/>
        </p:blipFill>
        <p:spPr bwMode="auto">
          <a:xfrm>
            <a:off x="265044" y="132532"/>
            <a:ext cx="3670851" cy="358179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Y or Professional Fence Installation: Will you really save money ...">
            <a:extLst>
              <a:ext uri="{FF2B5EF4-FFF2-40B4-BE49-F238E27FC236}">
                <a16:creationId xmlns:a16="http://schemas.microsoft.com/office/drawing/2014/main" id="{5AA07CC7-B9DB-4BBA-AE60-AC7F98616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/>
          <a:stretch/>
        </p:blipFill>
        <p:spPr bwMode="auto">
          <a:xfrm>
            <a:off x="5215613" y="262118"/>
            <a:ext cx="5015065" cy="3452213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0 Hot Mickey Girl Princess Dancing Queen Crown Dress High Heels ...">
            <a:extLst>
              <a:ext uri="{FF2B5EF4-FFF2-40B4-BE49-F238E27FC236}">
                <a16:creationId xmlns:a16="http://schemas.microsoft.com/office/drawing/2014/main" id="{BB6590AC-D3AE-4CB1-8B27-6ACAF90B2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6" b="1268"/>
          <a:stretch/>
        </p:blipFill>
        <p:spPr bwMode="auto">
          <a:xfrm>
            <a:off x="3657047" y="3429000"/>
            <a:ext cx="1837414" cy="28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0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7833-D76E-4B73-8F8D-7151FAB2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These are </a:t>
            </a:r>
            <a:r>
              <a:rPr lang="en-US" b="0" i="1" dirty="0">
                <a:solidFill>
                  <a:srgbClr val="225F73"/>
                </a:solidFill>
                <a:effectLst/>
                <a:latin typeface="Open Sans"/>
              </a:rPr>
              <a:t>hazardous</a:t>
            </a:r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 chemicals that can cause death if inhaled.</a:t>
            </a:r>
            <a:endParaRPr lang="en-GB" dirty="0"/>
          </a:p>
        </p:txBody>
      </p:sp>
      <p:pic>
        <p:nvPicPr>
          <p:cNvPr id="3074" name="Picture 2" descr="Caution Hazardous Chemicals Symbol Sign, Vector Illustration ...">
            <a:extLst>
              <a:ext uri="{FF2B5EF4-FFF2-40B4-BE49-F238E27FC236}">
                <a16:creationId xmlns:a16="http://schemas.microsoft.com/office/drawing/2014/main" id="{61F6F4E5-E057-4D94-B5DB-8661B429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5" y="1690688"/>
            <a:ext cx="762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2AAD5-0423-423D-ABC9-767BDCDC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none" strike="noStrike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Adj/ dangerous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5D569-47F6-4491-9947-9EB21E1C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0" i="0">
                <a:solidFill>
                  <a:schemeClr val="bg1"/>
                </a:solidFill>
                <a:effectLst/>
              </a:rPr>
              <a:t>She managed to </a:t>
            </a:r>
            <a:r>
              <a:rPr lang="en-US" sz="4700" b="0" i="1">
                <a:solidFill>
                  <a:schemeClr val="bg1"/>
                </a:solidFill>
                <a:effectLst/>
              </a:rPr>
              <a:t>wriggle</a:t>
            </a:r>
            <a:r>
              <a:rPr lang="en-US" sz="4700" b="0" i="0">
                <a:solidFill>
                  <a:schemeClr val="bg1"/>
                </a:solidFill>
                <a:effectLst/>
              </a:rPr>
              <a:t> free of her ropes.</a:t>
            </a:r>
            <a:endParaRPr lang="en-US" sz="4700">
              <a:solidFill>
                <a:schemeClr val="bg1"/>
              </a:solidFill>
            </a:endParaRPr>
          </a:p>
        </p:txBody>
      </p:sp>
      <p:pic>
        <p:nvPicPr>
          <p:cNvPr id="4098" name="Picture 2" descr="Amazon.com : Cat Toy Orka Wiggle Worm 4&quot; : Pet Supplies">
            <a:extLst>
              <a:ext uri="{FF2B5EF4-FFF2-40B4-BE49-F238E27FC236}">
                <a16:creationId xmlns:a16="http://schemas.microsoft.com/office/drawing/2014/main" id="{F66B57EF-8F74-41F1-986B-3E7924B3E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r="2172" b="-1"/>
          <a:stretch/>
        </p:blipFill>
        <p:spPr bwMode="auto">
          <a:xfrm>
            <a:off x="20" y="1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9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90095-7D04-4D60-842F-70540E44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Verb/ twist</a:t>
            </a:r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or move from side to side.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87D4-0D8F-48E5-A464-268997B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She's highly </a:t>
            </a:r>
            <a:r>
              <a:rPr lang="en-US" b="0" i="1" dirty="0">
                <a:solidFill>
                  <a:srgbClr val="225F73"/>
                </a:solidFill>
                <a:effectLst/>
                <a:latin typeface="Open Sans"/>
              </a:rPr>
              <a:t>skeptical</a:t>
            </a:r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 of the researchers' claims.</a:t>
            </a:r>
            <a:endParaRPr lang="en-GB" dirty="0"/>
          </a:p>
        </p:txBody>
      </p:sp>
      <p:pic>
        <p:nvPicPr>
          <p:cNvPr id="5122" name="Picture 2" descr="Are You Still Skeptical of the Covid19 Spread? Will the Skeptics ...">
            <a:extLst>
              <a:ext uri="{FF2B5EF4-FFF2-40B4-BE49-F238E27FC236}">
                <a16:creationId xmlns:a16="http://schemas.microsoft.com/office/drawing/2014/main" id="{5F11529E-8B7A-4DB2-A9B8-BBDA08BB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1142763"/>
            <a:ext cx="8652803" cy="54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59F51-C2C5-4996-8733-F07718D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Adj/ </a:t>
            </a:r>
            <a:r>
              <a:rPr lang="en-US" sz="3600" b="1" i="0" u="sng" strike="noStrike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having doubts that a statement is true or that </a:t>
            </a:r>
            <a:r>
              <a:rPr lang="en-US" sz="3600" b="1" i="0" u="sng" strike="noStrike" kern="1200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sth</a:t>
            </a:r>
            <a:r>
              <a:rPr lang="en-US" sz="3600" b="1" i="0" u="sng" strike="noStrike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will happen.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8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320</Words>
  <Application>Microsoft Office PowerPoint</Application>
  <PresentationFormat>Widescreen</PresentationFormat>
  <Paragraphs>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Open Sans</vt:lpstr>
      <vt:lpstr>Rockwell</vt:lpstr>
      <vt:lpstr>Office Theme</vt:lpstr>
      <vt:lpstr>Words page 8</vt:lpstr>
      <vt:lpstr>The camp is located in an isolated area.</vt:lpstr>
      <vt:lpstr>Remote or apart from other people </vt:lpstr>
      <vt:lpstr>These are hazardous chemicals that can cause death if inhaled.</vt:lpstr>
      <vt:lpstr>Adj/ dangerous </vt:lpstr>
      <vt:lpstr>She managed to wriggle free of her ropes.</vt:lpstr>
      <vt:lpstr>Verb/ twist or move from side to side. </vt:lpstr>
      <vt:lpstr>She's highly skeptical of the researchers' claims.</vt:lpstr>
      <vt:lpstr>Adj/ having doubts that a statement is true or that sth will happen. </vt:lpstr>
      <vt:lpstr>“Come on, let's go.” “Oh, all right, if you insist.”</vt:lpstr>
      <vt:lpstr>Verb/  to say or demand that you must have or do something.</vt:lpstr>
      <vt:lpstr>They all admired her courage.</vt:lpstr>
      <vt:lpstr>Verb/ to respect or like someone or something very much </vt:lpstr>
      <vt:lpstr>Getting the job done will require many hours of difficult labor.</vt:lpstr>
      <vt:lpstr>Verb/ to work hard, especially on sth that is difficult.</vt:lpstr>
      <vt:lpstr>She tried to blow a gray strand of hair from her eyes.</vt:lpstr>
      <vt:lpstr> noun/ a single piece of cotton, wool, hair, Etc.</vt:lpstr>
      <vt:lpstr>Try not to let losing discourage you.</vt:lpstr>
      <vt:lpstr>Adj/ having lost hope, not feeling confident about sth.</vt:lpstr>
      <vt:lpstr>She wore huge diamond earrings and her fingers were loaded with rings of sapphire.</vt:lpstr>
      <vt:lpstr> Noun/ a bright blue stone that is very valuable.</vt:lpstr>
      <vt:lpstr>  We were instructed to report any suspicious activity in the neighborhood.</vt:lpstr>
      <vt:lpstr>Adj/ feeling that someone has done something wrong or illegal. </vt:lpstr>
      <vt:lpstr>Her wedding gown was simply exquisite. She looked like a princess.</vt:lpstr>
      <vt:lpstr>Adj/ very beautiful. </vt:lpstr>
      <vt:lpstr> Our flight departs at 6:15 a.m.</vt:lpstr>
      <vt:lpstr>Verb/ to leave a place, usually at the beginning of a trip.</vt:lpstr>
      <vt:lpstr>Game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page 8</dc:title>
  <dc:creator>Lubna Mreish</dc:creator>
  <cp:lastModifiedBy>L.Mriesh</cp:lastModifiedBy>
  <cp:revision>26</cp:revision>
  <dcterms:created xsi:type="dcterms:W3CDTF">2020-07-28T16:13:15Z</dcterms:created>
  <dcterms:modified xsi:type="dcterms:W3CDTF">2023-09-02T06:23:00Z</dcterms:modified>
</cp:coreProperties>
</file>