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5" r:id="rId3"/>
    <p:sldId id="264" r:id="rId4"/>
    <p:sldId id="260" r:id="rId5"/>
    <p:sldId id="257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2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2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203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11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872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66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03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4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5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6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7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7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8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9FF8C-FA09-4B00-80C9-2F7FCDBCF5A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6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078159-3D68-4C8D-B6E2-FBE82BDD0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0870" y="194139"/>
            <a:ext cx="12132597" cy="324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3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AED5F4-7ECE-4118-829E-6AB198CB5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997" y="753415"/>
            <a:ext cx="6354003" cy="17160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2BF8FEC-C29F-4ADF-8FCB-EB5C6C037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22" y="3109818"/>
            <a:ext cx="6474101" cy="171604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E86F147-FACD-415D-9AA6-C7ECE9710477}"/>
              </a:ext>
            </a:extLst>
          </p:cNvPr>
          <p:cNvSpPr/>
          <p:nvPr/>
        </p:nvSpPr>
        <p:spPr>
          <a:xfrm>
            <a:off x="1298713" y="967409"/>
            <a:ext cx="4539284" cy="10469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5400" dirty="0"/>
              <a:t>183</a:t>
            </a:r>
            <a:endParaRPr lang="en-US" sz="5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0F4BD4-73C8-4D77-AFA6-C01EA453E8FE}"/>
              </a:ext>
            </a:extLst>
          </p:cNvPr>
          <p:cNvSpPr/>
          <p:nvPr/>
        </p:nvSpPr>
        <p:spPr>
          <a:xfrm>
            <a:off x="6997148" y="3538330"/>
            <a:ext cx="3776869" cy="1287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5400" dirty="0"/>
              <a:t>2541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7381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6C0046-1AFF-4D31-B568-2658E4AEA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56" y="442082"/>
            <a:ext cx="11502887" cy="629002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9E397F-F5A1-48EA-8A9B-5F795A718606}"/>
              </a:ext>
            </a:extLst>
          </p:cNvPr>
          <p:cNvSpPr/>
          <p:nvPr/>
        </p:nvSpPr>
        <p:spPr>
          <a:xfrm>
            <a:off x="5711687" y="2027583"/>
            <a:ext cx="6626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5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4E14DD-9CC0-42B6-A8EE-9E61C91BF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146" y="808383"/>
            <a:ext cx="9885708" cy="290222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6FBB7FB-DCD8-4EEF-9A1E-608C2AFEBADB}"/>
              </a:ext>
            </a:extLst>
          </p:cNvPr>
          <p:cNvSpPr/>
          <p:nvPr/>
        </p:nvSpPr>
        <p:spPr>
          <a:xfrm>
            <a:off x="1192903" y="3710609"/>
            <a:ext cx="8931758" cy="2796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8000" dirty="0"/>
              <a:t>1541</a:t>
            </a:r>
          </a:p>
          <a:p>
            <a:pPr algn="ctr"/>
            <a:r>
              <a:rPr lang="ar-JO" sz="3600" dirty="0"/>
              <a:t>ألف وخمسمئة وواحد وأربعون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771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A35404-96A1-4C32-9355-8148C62D1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8491"/>
            <a:ext cx="12330852" cy="434162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4FF6151-975C-4B6B-BBF5-B6A62BC56301}"/>
              </a:ext>
            </a:extLst>
          </p:cNvPr>
          <p:cNvSpPr/>
          <p:nvPr/>
        </p:nvSpPr>
        <p:spPr>
          <a:xfrm>
            <a:off x="3538330" y="4710113"/>
            <a:ext cx="6228522" cy="948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JO" dirty="0"/>
              <a:t>1000 ألف</a:t>
            </a:r>
            <a:r>
              <a:rPr lang="en-US" dirty="0"/>
              <a:t> </a:t>
            </a:r>
          </a:p>
          <a:p>
            <a:pPr algn="ctr" rtl="1"/>
            <a:r>
              <a:rPr lang="en-US" dirty="0"/>
              <a:t>10</a:t>
            </a:r>
            <a:r>
              <a:rPr lang="ar-JO" dirty="0"/>
              <a:t>مئات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6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04ED14-8703-46FD-883A-116A3FE65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5" y="283088"/>
            <a:ext cx="11052313" cy="617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7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CC83A4-9F20-4F5F-9B3C-E0734863A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16" y="0"/>
            <a:ext cx="12072184" cy="35398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4656C4D-4FB8-443B-BA60-6138B25B2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17" y="3272121"/>
            <a:ext cx="11385566" cy="132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252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52F9F-7850-4B41-A25E-FA7F2B07C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78" y="101109"/>
            <a:ext cx="11859903" cy="64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09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0168DF-B906-44AC-9507-AC816FF7C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2" y="172278"/>
            <a:ext cx="11489635" cy="41996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CE714D8-7A12-495C-92E7-16A0273400F1}"/>
              </a:ext>
            </a:extLst>
          </p:cNvPr>
          <p:cNvSpPr/>
          <p:nvPr/>
        </p:nvSpPr>
        <p:spPr>
          <a:xfrm>
            <a:off x="3456057" y="5059882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676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</TotalTime>
  <Words>11</Words>
  <Application>Microsoft Office PowerPoint</Application>
  <PresentationFormat>Widescreen</PresentationFormat>
  <Paragraphs>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Tahoma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9</cp:revision>
  <dcterms:created xsi:type="dcterms:W3CDTF">2022-09-05T17:53:58Z</dcterms:created>
  <dcterms:modified xsi:type="dcterms:W3CDTF">2023-09-11T17:41:48Z</dcterms:modified>
</cp:coreProperties>
</file>