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2" r:id="rId4"/>
    <p:sldId id="268" r:id="rId5"/>
    <p:sldId id="258" r:id="rId6"/>
    <p:sldId id="261" r:id="rId7"/>
    <p:sldId id="263" r:id="rId8"/>
    <p:sldId id="267" r:id="rId9"/>
    <p:sldId id="269" r:id="rId10"/>
    <p:sldId id="270" r:id="rId11"/>
    <p:sldId id="273" r:id="rId12"/>
    <p:sldId id="271" r:id="rId13"/>
    <p:sldId id="283" r:id="rId14"/>
    <p:sldId id="274" r:id="rId15"/>
    <p:sldId id="275" r:id="rId16"/>
    <p:sldId id="276" r:id="rId17"/>
    <p:sldId id="282" r:id="rId18"/>
    <p:sldId id="277" r:id="rId19"/>
    <p:sldId id="278" r:id="rId20"/>
    <p:sldId id="279" r:id="rId21"/>
    <p:sldId id="280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565D-FD95-4E5D-AC19-1BAB343A0959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A2E7-5B9C-4CC7-AE25-1BFAF33B7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984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565D-FD95-4E5D-AC19-1BAB343A0959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A2E7-5B9C-4CC7-AE25-1BFAF33B7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600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565D-FD95-4E5D-AC19-1BAB343A0959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A2E7-5B9C-4CC7-AE25-1BFAF33B7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34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565D-FD95-4E5D-AC19-1BAB343A0959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A2E7-5B9C-4CC7-AE25-1BFAF33B770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6532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565D-FD95-4E5D-AC19-1BAB343A0959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A2E7-5B9C-4CC7-AE25-1BFAF33B7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7144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565D-FD95-4E5D-AC19-1BAB343A0959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A2E7-5B9C-4CC7-AE25-1BFAF33B7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489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565D-FD95-4E5D-AC19-1BAB343A0959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A2E7-5B9C-4CC7-AE25-1BFAF33B7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201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565D-FD95-4E5D-AC19-1BAB343A0959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A2E7-5B9C-4CC7-AE25-1BFAF33B7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684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565D-FD95-4E5D-AC19-1BAB343A0959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A2E7-5B9C-4CC7-AE25-1BFAF33B7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099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565D-FD95-4E5D-AC19-1BAB343A0959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A2E7-5B9C-4CC7-AE25-1BFAF33B7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607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565D-FD95-4E5D-AC19-1BAB343A0959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A2E7-5B9C-4CC7-AE25-1BFAF33B7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986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565D-FD95-4E5D-AC19-1BAB343A0959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A2E7-5B9C-4CC7-AE25-1BFAF33B7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500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565D-FD95-4E5D-AC19-1BAB343A0959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A2E7-5B9C-4CC7-AE25-1BFAF33B7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742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565D-FD95-4E5D-AC19-1BAB343A0959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A2E7-5B9C-4CC7-AE25-1BFAF33B7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816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565D-FD95-4E5D-AC19-1BAB343A0959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A2E7-5B9C-4CC7-AE25-1BFAF33B7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010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565D-FD95-4E5D-AC19-1BAB343A0959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A2E7-5B9C-4CC7-AE25-1BFAF33B7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00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565D-FD95-4E5D-AC19-1BAB343A0959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A2E7-5B9C-4CC7-AE25-1BFAF33B7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225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336565D-FD95-4E5D-AC19-1BAB343A0959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5A2E7-5B9C-4CC7-AE25-1BFAF33B7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5291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resource/52365455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DEB8E-1972-4224-B80A-7703FB90C7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ar-JO" dirty="0"/>
              <a:t>النظام البيئي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809D6E-91B6-4A5E-84AD-D89C0724D2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https://wordwall.net/resource/52365455</a:t>
            </a:r>
            <a:endParaRPr lang="ar-JO" dirty="0"/>
          </a:p>
          <a:p>
            <a:r>
              <a:rPr lang="en-US" dirty="0"/>
              <a:t>https://wordwall.net/resource/6190923</a:t>
            </a:r>
          </a:p>
        </p:txBody>
      </p:sp>
    </p:spTree>
    <p:extLst>
      <p:ext uri="{BB962C8B-B14F-4D97-AF65-F5344CB8AC3E}">
        <p14:creationId xmlns:p14="http://schemas.microsoft.com/office/powerpoint/2010/main" val="1674036100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987A065-CFC0-42EA-8B6F-E46F92FA9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791" y="225288"/>
            <a:ext cx="11118574" cy="612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0806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6A2789-2F44-4D3E-AEFC-042CBBA11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610" y="2928110"/>
            <a:ext cx="8952878" cy="385762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B5FAC45-316B-4D4D-B606-0AE728750E75}"/>
              </a:ext>
            </a:extLst>
          </p:cNvPr>
          <p:cNvSpPr/>
          <p:nvPr/>
        </p:nvSpPr>
        <p:spPr>
          <a:xfrm>
            <a:off x="662610" y="371061"/>
            <a:ext cx="8918712" cy="23588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2400" dirty="0"/>
              <a:t>التنوع الحيوي انواع مختلفة من الكائنات الحية التي تعيش في نظام بيئي ما </a:t>
            </a:r>
          </a:p>
          <a:p>
            <a:pPr algn="ctr"/>
            <a:r>
              <a:rPr lang="ar-JO" sz="3600" dirty="0">
                <a:solidFill>
                  <a:srgbClr val="FF0000"/>
                </a:solidFill>
              </a:rPr>
              <a:t>أهميته</a:t>
            </a:r>
          </a:p>
          <a:p>
            <a:pPr algn="ctr"/>
            <a:r>
              <a:rPr lang="ar-JO" sz="3600" dirty="0">
                <a:solidFill>
                  <a:srgbClr val="FF0000"/>
                </a:solidFill>
              </a:rPr>
              <a:t>لان الكائنات الحية تعتمد على بعضها البعض</a:t>
            </a:r>
          </a:p>
          <a:p>
            <a:pPr algn="ctr"/>
            <a:r>
              <a:rPr lang="ar-JO" sz="3600" dirty="0">
                <a:solidFill>
                  <a:srgbClr val="FF0000"/>
                </a:solidFill>
              </a:rPr>
              <a:t>للحصول على الغذاء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773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381618-0F04-4AC8-8C3A-2D1B54278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626" y="413328"/>
            <a:ext cx="10151165" cy="631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50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unched Tape 3">
            <a:extLst>
              <a:ext uri="{FF2B5EF4-FFF2-40B4-BE49-F238E27FC236}">
                <a16:creationId xmlns:a16="http://schemas.microsoft.com/office/drawing/2014/main" id="{A9CAFDB1-FD27-471D-AE48-618E30EDF5F6}"/>
              </a:ext>
            </a:extLst>
          </p:cNvPr>
          <p:cNvSpPr/>
          <p:nvPr/>
        </p:nvSpPr>
        <p:spPr>
          <a:xfrm>
            <a:off x="927652" y="675861"/>
            <a:ext cx="8746435" cy="382987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6000" dirty="0"/>
              <a:t>اجابات اسئلة الدرس صفحة 15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862251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6EEDCA-8866-49E3-AD55-2A1C3CA29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34" y="80885"/>
            <a:ext cx="11794435" cy="624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457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CA485C-A750-4B8F-8BE1-1D075F036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78" y="88898"/>
            <a:ext cx="11781183" cy="499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068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ECFE41-9642-47E0-B8B2-CC310FCAD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652"/>
            <a:ext cx="12191999" cy="6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0398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11AF11A-D7B1-4034-A097-C83322146ED9}"/>
              </a:ext>
            </a:extLst>
          </p:cNvPr>
          <p:cNvSpPr/>
          <p:nvPr/>
        </p:nvSpPr>
        <p:spPr>
          <a:xfrm>
            <a:off x="1272209" y="848139"/>
            <a:ext cx="9130748" cy="3352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9600" dirty="0"/>
              <a:t>اسئلة اضافية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878649272"/>
      </p:ext>
    </p:extLst>
  </p:cSld>
  <p:clrMapOvr>
    <a:masterClrMapping/>
  </p:clrMapOvr>
  <p:transition spd="slow">
    <p:push dir="u"/>
    <p:sndAc>
      <p:stSnd>
        <p:snd r:embed="rId2" name="drumroll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E3731D-AB14-4D58-89E9-4D2406923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790" y="44655"/>
            <a:ext cx="11834193" cy="6727206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049EFCB0-862C-4037-A22C-19C6EA95FFB3}"/>
              </a:ext>
            </a:extLst>
          </p:cNvPr>
          <p:cNvSpPr/>
          <p:nvPr/>
        </p:nvSpPr>
        <p:spPr>
          <a:xfrm>
            <a:off x="10588487" y="2196547"/>
            <a:ext cx="410817" cy="3578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844B255-E573-41DF-BCB9-882421353D57}"/>
              </a:ext>
            </a:extLst>
          </p:cNvPr>
          <p:cNvSpPr/>
          <p:nvPr/>
        </p:nvSpPr>
        <p:spPr>
          <a:xfrm>
            <a:off x="10668000" y="3233530"/>
            <a:ext cx="410817" cy="3578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C8C2C5B-6E40-4A31-95B9-6C32B5B8871A}"/>
              </a:ext>
            </a:extLst>
          </p:cNvPr>
          <p:cNvSpPr/>
          <p:nvPr/>
        </p:nvSpPr>
        <p:spPr>
          <a:xfrm>
            <a:off x="10588487" y="5473148"/>
            <a:ext cx="490330" cy="6592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756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1080F9-E489-4944-A833-485A3B5C9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330" y="36189"/>
            <a:ext cx="11555896" cy="6695915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C730700A-BBCD-4FE9-A2D4-E9840D739631}"/>
              </a:ext>
            </a:extLst>
          </p:cNvPr>
          <p:cNvSpPr/>
          <p:nvPr/>
        </p:nvSpPr>
        <p:spPr>
          <a:xfrm>
            <a:off x="10177670" y="2345635"/>
            <a:ext cx="384313" cy="2782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43B4886-0135-4AE9-9709-0C6985CE6E94}"/>
              </a:ext>
            </a:extLst>
          </p:cNvPr>
          <p:cNvSpPr/>
          <p:nvPr/>
        </p:nvSpPr>
        <p:spPr>
          <a:xfrm>
            <a:off x="10045148" y="4933376"/>
            <a:ext cx="384313" cy="2349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8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D77B5-F653-4A05-8A16-1D2492EB1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JO" dirty="0"/>
              <a:t>البيئة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95336-FFB4-4DBD-89C6-68500C2A0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/>
            <a:r>
              <a:rPr lang="ar-JO" sz="2800" dirty="0"/>
              <a:t>هي كل ما يحيط بالكائن الحي من مكونات حية وغير حية </a:t>
            </a:r>
          </a:p>
          <a:p>
            <a:pPr algn="r"/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6EDF5A-EA24-4F15-8582-D872890D1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6232" y="3561994"/>
            <a:ext cx="5600700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27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189E97-815E-41AE-99B1-10CCDFF152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-263" b="64919"/>
          <a:stretch/>
        </p:blipFill>
        <p:spPr>
          <a:xfrm>
            <a:off x="715616" y="92766"/>
            <a:ext cx="10084905" cy="23058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E35D39-0828-4DAB-874D-BAC77F4AB7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5678" r="-255"/>
          <a:stretch/>
        </p:blipFill>
        <p:spPr>
          <a:xfrm>
            <a:off x="715616" y="3187148"/>
            <a:ext cx="10084905" cy="225567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EFD1A98-EE1F-4676-912D-EAB14A12DFEC}"/>
              </a:ext>
            </a:extLst>
          </p:cNvPr>
          <p:cNvSpPr/>
          <p:nvPr/>
        </p:nvSpPr>
        <p:spPr>
          <a:xfrm>
            <a:off x="9170504" y="675861"/>
            <a:ext cx="357809" cy="1987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0D9F3D7-233F-4B8D-84A7-CE85889B93A9}"/>
              </a:ext>
            </a:extLst>
          </p:cNvPr>
          <p:cNvSpPr/>
          <p:nvPr/>
        </p:nvSpPr>
        <p:spPr>
          <a:xfrm>
            <a:off x="9170504" y="4638261"/>
            <a:ext cx="357809" cy="2650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9726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9235337-7A46-4FDA-810E-6FB2589E7A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48" y="-195892"/>
            <a:ext cx="11608903" cy="690811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EACC50C-821A-4EC4-83AD-577B8946AC35}"/>
              </a:ext>
            </a:extLst>
          </p:cNvPr>
          <p:cNvSpPr/>
          <p:nvPr/>
        </p:nvSpPr>
        <p:spPr>
          <a:xfrm>
            <a:off x="9183757" y="894523"/>
            <a:ext cx="1669773" cy="357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النظام البيئي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A84DA7-9B53-4EFD-928D-D48A5EBE5119}"/>
              </a:ext>
            </a:extLst>
          </p:cNvPr>
          <p:cNvSpPr/>
          <p:nvPr/>
        </p:nvSpPr>
        <p:spPr>
          <a:xfrm>
            <a:off x="8984974" y="1669775"/>
            <a:ext cx="1868556" cy="357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المجتمع الحيوي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12E014-7BC1-4329-9F6C-FA682E0CB13B}"/>
              </a:ext>
            </a:extLst>
          </p:cNvPr>
          <p:cNvSpPr/>
          <p:nvPr/>
        </p:nvSpPr>
        <p:spPr>
          <a:xfrm>
            <a:off x="1139687" y="3127513"/>
            <a:ext cx="6440556" cy="9011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لأن الكائنلت الحية يعتمد بعضها على بعض في الحصول على على الغذاء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DE695B-896D-4367-A395-D04435B73027}"/>
              </a:ext>
            </a:extLst>
          </p:cNvPr>
          <p:cNvSpPr/>
          <p:nvPr/>
        </p:nvSpPr>
        <p:spPr>
          <a:xfrm>
            <a:off x="7050157" y="5817704"/>
            <a:ext cx="1378225" cy="3445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الاسماك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0367135-90E5-44E9-A8EB-6797ACAEC00F}"/>
              </a:ext>
            </a:extLst>
          </p:cNvPr>
          <p:cNvSpPr/>
          <p:nvPr/>
        </p:nvSpPr>
        <p:spPr>
          <a:xfrm>
            <a:off x="4332962" y="5817704"/>
            <a:ext cx="1378225" cy="3445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الاشجار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C56C3C-A963-4EB4-8A0D-AD98FA8E2E67}"/>
              </a:ext>
            </a:extLst>
          </p:cNvPr>
          <p:cNvSpPr/>
          <p:nvPr/>
        </p:nvSpPr>
        <p:spPr>
          <a:xfrm>
            <a:off x="1292088" y="5844208"/>
            <a:ext cx="1378225" cy="3445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الدب القطبي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CA4895-B8A8-4321-B9F2-D4DA84D3215A}"/>
              </a:ext>
            </a:extLst>
          </p:cNvPr>
          <p:cNvSpPr/>
          <p:nvPr/>
        </p:nvSpPr>
        <p:spPr>
          <a:xfrm>
            <a:off x="7050157" y="6188765"/>
            <a:ext cx="1378225" cy="3445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الماء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9F2AC5-8852-4AE5-9CB9-4462FEB56018}"/>
              </a:ext>
            </a:extLst>
          </p:cNvPr>
          <p:cNvSpPr/>
          <p:nvPr/>
        </p:nvSpPr>
        <p:spPr>
          <a:xfrm>
            <a:off x="4171123" y="6188765"/>
            <a:ext cx="1378225" cy="3445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التربة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4AF0D89-5FA4-46AD-AFB7-2B903CE3730F}"/>
              </a:ext>
            </a:extLst>
          </p:cNvPr>
          <p:cNvSpPr/>
          <p:nvPr/>
        </p:nvSpPr>
        <p:spPr>
          <a:xfrm>
            <a:off x="1292087" y="6228521"/>
            <a:ext cx="1378225" cy="3445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الماء/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BDCF772-4A4B-427A-9284-683C931483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70" y="4863549"/>
            <a:ext cx="11781181" cy="184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909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031EB-8C07-42D5-842F-D2C17443A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JO" dirty="0"/>
              <a:t>النظام البيئي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B1B6F-E952-4D5D-A08B-224DAD166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/>
            <a:r>
              <a:rPr lang="ar-JO" sz="5400" dirty="0"/>
              <a:t>هو تفاعل الكائنات الحية مع المكونات غير الحية في بيئاتها</a:t>
            </a:r>
            <a:endParaRPr lang="en-US" sz="5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8519A3-BA9C-42C4-98AE-94A3018FC8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9662" y="3924535"/>
            <a:ext cx="7703937" cy="248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40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DDC2D-ABE6-46D1-89D8-B683DDA67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E4E9D33-2663-4C8A-BCAF-3EC88DB70E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7409" y="874644"/>
            <a:ext cx="10035013" cy="499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800325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377CA40-8200-43D4-ACD9-49AE24833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044" y="699911"/>
            <a:ext cx="9302045" cy="565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97795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0BFC0-816F-49DC-A568-E4B3CBF7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JO" dirty="0"/>
              <a:t>نشاط1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B2F3F98-9C5E-4905-96D9-CE4F37B0D9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791" y="1201765"/>
            <a:ext cx="11410122" cy="546407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045B0D2-78EC-4100-943A-1FA83DB7B745}"/>
              </a:ext>
            </a:extLst>
          </p:cNvPr>
          <p:cNvSpPr/>
          <p:nvPr/>
        </p:nvSpPr>
        <p:spPr>
          <a:xfrm>
            <a:off x="9475304" y="4850296"/>
            <a:ext cx="1086679" cy="415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انسان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7B08D8-A6B9-4F04-9933-AD04E5B4FFA6}"/>
              </a:ext>
            </a:extLst>
          </p:cNvPr>
          <p:cNvSpPr/>
          <p:nvPr/>
        </p:nvSpPr>
        <p:spPr>
          <a:xfrm>
            <a:off x="4038600" y="4849968"/>
            <a:ext cx="1086679" cy="415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الشمس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06D7B6-BCE1-4564-92A2-1C50D0874ABF}"/>
              </a:ext>
            </a:extLst>
          </p:cNvPr>
          <p:cNvSpPr/>
          <p:nvPr/>
        </p:nvSpPr>
        <p:spPr>
          <a:xfrm>
            <a:off x="7663069" y="4850296"/>
            <a:ext cx="1086679" cy="415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نبات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E98CA7-6B9D-4500-9746-ED736FBC9F1E}"/>
              </a:ext>
            </a:extLst>
          </p:cNvPr>
          <p:cNvSpPr/>
          <p:nvPr/>
        </p:nvSpPr>
        <p:spPr>
          <a:xfrm>
            <a:off x="5850835" y="4867747"/>
            <a:ext cx="1086679" cy="415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حيوان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6A93AD-E270-4B89-A925-1E415125E503}"/>
              </a:ext>
            </a:extLst>
          </p:cNvPr>
          <p:cNvSpPr/>
          <p:nvPr/>
        </p:nvSpPr>
        <p:spPr>
          <a:xfrm>
            <a:off x="776908" y="4849968"/>
            <a:ext cx="1086679" cy="415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الماء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2DAFFF-E0EF-443E-B967-E19C927BDE63}"/>
              </a:ext>
            </a:extLst>
          </p:cNvPr>
          <p:cNvSpPr/>
          <p:nvPr/>
        </p:nvSpPr>
        <p:spPr>
          <a:xfrm>
            <a:off x="2299252" y="5691137"/>
            <a:ext cx="1086679" cy="415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الهواء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89AD582-45EA-4448-A860-2D0700880828}"/>
              </a:ext>
            </a:extLst>
          </p:cNvPr>
          <p:cNvSpPr/>
          <p:nvPr/>
        </p:nvSpPr>
        <p:spPr>
          <a:xfrm>
            <a:off x="6937514" y="2822713"/>
            <a:ext cx="2339008" cy="8481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مكونات حية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CA950D6-BC2A-402C-8184-3ABFF974A01B}"/>
              </a:ext>
            </a:extLst>
          </p:cNvPr>
          <p:cNvSpPr/>
          <p:nvPr/>
        </p:nvSpPr>
        <p:spPr>
          <a:xfrm>
            <a:off x="2087219" y="2822713"/>
            <a:ext cx="2339008" cy="8481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مكونات  غير حية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6C6468-1F60-419B-A795-AC73404218C0}"/>
              </a:ext>
            </a:extLst>
          </p:cNvPr>
          <p:cNvSpPr/>
          <p:nvPr/>
        </p:nvSpPr>
        <p:spPr>
          <a:xfrm>
            <a:off x="2299252" y="4640317"/>
            <a:ext cx="1331844" cy="624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التربة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2A47045-650E-4B5B-A648-C91D7235BB83}"/>
              </a:ext>
            </a:extLst>
          </p:cNvPr>
          <p:cNvSpPr/>
          <p:nvPr/>
        </p:nvSpPr>
        <p:spPr>
          <a:xfrm>
            <a:off x="4426227" y="1298713"/>
            <a:ext cx="2511286" cy="72693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النظام البيئي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16199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5487D-D245-49A0-8FDA-E917A0E95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467" y="452718"/>
            <a:ext cx="10216444" cy="1827638"/>
          </a:xfrm>
        </p:spPr>
        <p:txBody>
          <a:bodyPr/>
          <a:lstStyle/>
          <a:p>
            <a:pPr algn="r"/>
            <a:r>
              <a:rPr lang="ar-JO" dirty="0"/>
              <a:t>أصنف الكلمات الاتية الى مكونات حية وغير حية</a:t>
            </a:r>
            <a:br>
              <a:rPr lang="ar-JO" dirty="0"/>
            </a:br>
            <a:r>
              <a:rPr lang="ar-JO" dirty="0"/>
              <a:t>(الفيل/الماء/الشمس/العشب/الهواء/الأسد/الصخور/الحشرات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55A86E9-3156-403C-AD8C-83C4E29921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6046892"/>
              </p:ext>
            </p:extLst>
          </p:nvPr>
        </p:nvGraphicFramePr>
        <p:xfrm>
          <a:off x="1103313" y="2865438"/>
          <a:ext cx="8947150" cy="28760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3575">
                  <a:extLst>
                    <a:ext uri="{9D8B030D-6E8A-4147-A177-3AD203B41FA5}">
                      <a16:colId xmlns:a16="http://schemas.microsoft.com/office/drawing/2014/main" val="4180821612"/>
                    </a:ext>
                  </a:extLst>
                </a:gridCol>
                <a:gridCol w="4473575">
                  <a:extLst>
                    <a:ext uri="{9D8B030D-6E8A-4147-A177-3AD203B41FA5}">
                      <a16:colId xmlns:a16="http://schemas.microsoft.com/office/drawing/2014/main" val="1047501016"/>
                    </a:ext>
                  </a:extLst>
                </a:gridCol>
              </a:tblGrid>
              <a:tr h="690562">
                <a:tc>
                  <a:txBody>
                    <a:bodyPr/>
                    <a:lstStyle/>
                    <a:p>
                      <a:pPr algn="ctr"/>
                      <a:r>
                        <a:rPr lang="ar-JO" sz="3200" dirty="0"/>
                        <a:t>مكونات غير حية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JO" sz="4800" dirty="0"/>
                        <a:t>مكونات حية </a:t>
                      </a:r>
                      <a:endParaRPr lang="en-US" sz="4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2799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JO" dirty="0"/>
                        <a:t>الماء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dirty="0"/>
                        <a:t>الفيل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3782351"/>
                  </a:ext>
                </a:extLst>
              </a:tr>
              <a:tr h="569771">
                <a:tc>
                  <a:txBody>
                    <a:bodyPr/>
                    <a:lstStyle/>
                    <a:p>
                      <a:pPr algn="ctr"/>
                      <a:r>
                        <a:rPr lang="ar-JO" dirty="0"/>
                        <a:t>الهواء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dirty="0"/>
                        <a:t>العشب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110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JO" dirty="0"/>
                        <a:t>الشمس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dirty="0"/>
                        <a:t>الأسد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1048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JO" dirty="0"/>
                        <a:t>الصخور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dirty="0"/>
                        <a:t>الحشرات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0408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05037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996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E19AF-3ACB-4191-BA8D-4C67F92FD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/>
              <a:t>تختلف الانظمة البيئية  في حجومها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FDD81-A2A4-4A10-8284-9018F70EFD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/>
            <a:r>
              <a:rPr lang="ar-JO" sz="4400" dirty="0"/>
              <a:t>حجمها كبير مثل الغابة</a:t>
            </a:r>
          </a:p>
          <a:p>
            <a:pPr algn="r"/>
            <a:endParaRPr lang="ar-JO" sz="4400" dirty="0"/>
          </a:p>
          <a:p>
            <a:pPr algn="r"/>
            <a:endParaRPr lang="ar-JO" sz="4400" dirty="0"/>
          </a:p>
          <a:p>
            <a:pPr algn="r"/>
            <a:endParaRPr lang="ar-JO" sz="4400" dirty="0"/>
          </a:p>
          <a:p>
            <a:pPr algn="r"/>
            <a:r>
              <a:rPr lang="ar-JO" sz="4400" dirty="0"/>
              <a:t>حجمها صغير بركة الماء</a:t>
            </a:r>
          </a:p>
          <a:p>
            <a:pPr algn="r"/>
            <a:endParaRPr lang="ar-JO" sz="4400" dirty="0"/>
          </a:p>
          <a:p>
            <a:pPr algn="r"/>
            <a:endParaRPr lang="ar-JO" sz="4400" dirty="0"/>
          </a:p>
          <a:p>
            <a:pPr algn="r"/>
            <a:endParaRPr lang="en-US" sz="4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4A461C-6C86-49AC-BFA8-CCF647599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116" y="1664404"/>
            <a:ext cx="4198356" cy="22979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30DCD8-D51F-4956-AD8B-44BFA48559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560" y="4258685"/>
            <a:ext cx="3885467" cy="210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1486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A98200-1EB2-44A5-AE8B-0BC4664CA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37" y="460728"/>
            <a:ext cx="11482126" cy="593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8582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2390</TotalTime>
  <Words>165</Words>
  <Application>Microsoft Office PowerPoint</Application>
  <PresentationFormat>Widescreen</PresentationFormat>
  <Paragraphs>51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Century Gothic</vt:lpstr>
      <vt:lpstr>Times New Roman</vt:lpstr>
      <vt:lpstr>Wingdings 3</vt:lpstr>
      <vt:lpstr>Ion</vt:lpstr>
      <vt:lpstr>النظام البيئي</vt:lpstr>
      <vt:lpstr>البيئة </vt:lpstr>
      <vt:lpstr>النظام البيئي </vt:lpstr>
      <vt:lpstr>PowerPoint Presentation</vt:lpstr>
      <vt:lpstr>PowerPoint Presentation</vt:lpstr>
      <vt:lpstr>نشاط1</vt:lpstr>
      <vt:lpstr>أصنف الكلمات الاتية الى مكونات حية وغير حية (الفيل/الماء/الشمس/العشب/الهواء/الأسد/الصخور/الحشرات</vt:lpstr>
      <vt:lpstr>تختلف الانظمة البيئية  في حجومها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s.kakish</dc:creator>
  <cp:lastModifiedBy>s.kakish</cp:lastModifiedBy>
  <cp:revision>25</cp:revision>
  <dcterms:created xsi:type="dcterms:W3CDTF">2021-10-05T18:41:11Z</dcterms:created>
  <dcterms:modified xsi:type="dcterms:W3CDTF">2023-09-11T17:33:39Z</dcterms:modified>
</cp:coreProperties>
</file>