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7FE6-F2A9-4677-BC55-7BB2676F5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40B0D-37BB-4756-A08F-ED9482F5F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A1B75-4312-4189-8265-84E7E8040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8BA-17D3-4670-916B-025D25ABF31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C4459-853A-4B10-B820-EC0212DA2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CD2A9-3ED5-4F83-BD02-CBA19FBF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1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A5722-83A2-4177-821E-BD5CB7BD9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6D34F8-3305-4BA9-8BFC-27B03D247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B4032-7475-446E-8540-46F783F94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8BA-17D3-4670-916B-025D25ABF31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2F77E-897B-4DEB-B07B-F77FD8E3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84019-43D1-4943-9AD6-361E7CBCE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9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9EB53E-D671-4AB2-AD7E-62BCBA480D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683088-9C71-4DA7-A513-7EB006ABC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FFBEF-25AE-42DE-A187-92EF5149F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8BA-17D3-4670-916B-025D25ABF31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6B166-007B-4F04-916E-A9E4AF1CC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13AD2-98B9-4C36-B715-9223A24D1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1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38DA3-54A7-4F81-B293-E58453D6F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B176B-78E4-42BC-9CD7-C48BC2F2A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95113-42DD-4944-88FF-BE9C5ADE5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8BA-17D3-4670-916B-025D25ABF31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CBA91-17C3-4B50-9A4F-64C824B52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AADA4-249F-4E68-B6CA-F3808C58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9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5071C-0414-49DA-984A-E45C6CCF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0D770-7564-4CF8-9B9F-D53F2C68B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0C388-831A-46FB-9D46-17AB4FE52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8BA-17D3-4670-916B-025D25ABF31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34BE9-8F23-4871-9208-87BFCC5ED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AA21F-5C78-4EA4-96A0-F1B63512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8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905F-892A-4708-9BE3-1CBC51B74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F23A3-86FD-478A-8B9A-479AA05A2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5DA98-0676-465C-8B3A-0393D58EA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202D3-B96C-4A3A-BB22-A29728A3A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8BA-17D3-4670-916B-025D25ABF31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BC924-D283-4E45-AF92-D2776121E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D9FDA-DE95-4808-A018-E5FEB5EF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4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284A1-EC8C-489B-ACBD-F78E0A0C4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37C06-7104-4F1F-8FD0-9D45C7F9C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8DA41-44E5-4C58-8C12-8C3D14FDB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1C1CF-B627-46CC-B8DC-0D64F93B8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209AF8-0B39-4DE0-B0B5-0FCBA6B911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3A56A3-A66C-4361-A0EF-7973B00F7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8BA-17D3-4670-916B-025D25ABF31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53D47C-9ED6-4F7C-9643-90A76DB5A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A96FC6-F4DD-4655-A800-AABA53D2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4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F34FD-D55B-4FAB-9ED1-6D7DD6874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44D1D-B5B3-4A9B-9A56-5EEE457F9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8BA-17D3-4670-916B-025D25ABF31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43B3A4-6730-4DE3-9182-9FA414892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6EAA2-E1F2-4AF0-A407-F0E07F7A0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3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9B102E-D65F-417C-950B-7277B69A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8BA-17D3-4670-916B-025D25ABF31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B1B1B9-4DFE-4527-B770-62860A4B0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C8C45-6E78-4DC8-8730-7BFEE30FA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2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7860-5474-4931-BBEE-9BF23F7BE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73E3E-B765-406B-8649-CB36F224A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4711C-4CBE-46A2-A430-C96059A73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B4232-C8EA-4E11-A7EC-04659861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8BA-17D3-4670-916B-025D25ABF31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D163A-860B-4B57-9D07-4D0776405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CA52B-7086-485B-8389-D7072523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4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443D7-82F0-4752-A86D-3C3DEC600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740E26-9EEC-4DBA-B08F-ADF3646EB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AC45A-616A-4493-AFF5-4ADD1E5EC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CC864F-AE70-4FC2-A3C8-39346E262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8BA-17D3-4670-916B-025D25ABF31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7ECFB-B0CD-447E-9389-DF30DF202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1F6F7-2477-447E-8EFF-FE4739B33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6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81D10F-6FC1-4877-9FFE-B0674F116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25566-98F1-42BE-B9F5-7E6C25AA9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62A05-A6E3-45F3-8C2A-F30D6547D3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988BA-17D3-4670-916B-025D25ABF31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29AE-43EB-490F-840B-503B188B7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A1C5B-70BA-4113-AE4D-66A829627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6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DA033-9BE5-45B9-A832-C01139339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9655"/>
            <a:ext cx="9144000" cy="2387600"/>
          </a:xfrm>
        </p:spPr>
        <p:txBody>
          <a:bodyPr>
            <a:noAutofit/>
          </a:bodyPr>
          <a:lstStyle/>
          <a:p>
            <a:r>
              <a:rPr lang="ar-JO" sz="15000" b="1" dirty="0">
                <a:solidFill>
                  <a:srgbClr val="C00000"/>
                </a:solidFill>
              </a:rPr>
              <a:t>شكل الدائرة </a:t>
            </a:r>
            <a:endParaRPr lang="en-US" sz="15000" b="1" dirty="0">
              <a:solidFill>
                <a:srgbClr val="C0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0326302-7FF6-4AC9-A622-106CBADE0B16}"/>
              </a:ext>
            </a:extLst>
          </p:cNvPr>
          <p:cNvSpPr/>
          <p:nvPr/>
        </p:nvSpPr>
        <p:spPr>
          <a:xfrm>
            <a:off x="4656406" y="3179298"/>
            <a:ext cx="3530991" cy="311904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94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931E-582C-40AB-89C3-ABE6250A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الدف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Image result for ‫دف‬‎">
            <a:extLst>
              <a:ext uri="{FF2B5EF4-FFF2-40B4-BE49-F238E27FC236}">
                <a16:creationId xmlns:a16="http://schemas.microsoft.com/office/drawing/2014/main" id="{E177E6E6-33BD-4F94-8C72-7312F81F2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31" y="2122854"/>
            <a:ext cx="7233138" cy="437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759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D6F4C-D7FE-48DC-BEF1-0D2976DBE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الطبلة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CE447C27-DFA7-45B1-82EA-9E58320AA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48" y="2166057"/>
            <a:ext cx="2944104" cy="448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28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527BD-7575-41B5-9755-9FE7F8D84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الشمس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Image result for sun clipart">
            <a:extLst>
              <a:ext uri="{FF2B5EF4-FFF2-40B4-BE49-F238E27FC236}">
                <a16:creationId xmlns:a16="http://schemas.microsoft.com/office/drawing/2014/main" id="{693214B7-3EFC-4D16-B9FA-093600AAC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785" y="1690688"/>
            <a:ext cx="5141742" cy="514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976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6D661-4401-4224-8AB7-3905D4E6B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الطاولة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" name="Picture 4" descr="A stool in front of a wooden table&#10;&#10;Description automatically generated">
            <a:extLst>
              <a:ext uri="{FF2B5EF4-FFF2-40B4-BE49-F238E27FC236}">
                <a16:creationId xmlns:a16="http://schemas.microsoft.com/office/drawing/2014/main" id="{99DA50B9-068B-4F77-A556-88E1BB891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022" y="2406601"/>
            <a:ext cx="5209956" cy="390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94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83DE-76BB-4F3B-B0BF-D634F49E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السجادة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" name="Picture 4" descr="A picture containing furniture&#10;&#10;Description automatically generated">
            <a:extLst>
              <a:ext uri="{FF2B5EF4-FFF2-40B4-BE49-F238E27FC236}">
                <a16:creationId xmlns:a16="http://schemas.microsoft.com/office/drawing/2014/main" id="{8CC21928-A926-4424-900C-B7F293A95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88" y="1690688"/>
            <a:ext cx="5248459" cy="524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61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013ED-36D7-4E0B-B639-3BB388F6C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الخبز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B0BC4-9261-423F-A6BF-537978F23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47" y="2411305"/>
            <a:ext cx="5449106" cy="408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62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6A6BA-4AB7-46E2-8A3E-2800FC7C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الفلافل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" name="Picture 4" descr="Food on a table&#10;&#10;Description automatically generated">
            <a:extLst>
              <a:ext uri="{FF2B5EF4-FFF2-40B4-BE49-F238E27FC236}">
                <a16:creationId xmlns:a16="http://schemas.microsoft.com/office/drawing/2014/main" id="{D6825E15-F7F9-4D7E-9E30-55E65C011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418" y="1992486"/>
            <a:ext cx="7440930" cy="396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98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EB34D-30D7-447D-A00A-85B53D7D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الكعك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" name="Picture 4" descr="Food on a plate&#10;&#10;Description automatically generated">
            <a:extLst>
              <a:ext uri="{FF2B5EF4-FFF2-40B4-BE49-F238E27FC236}">
                <a16:creationId xmlns:a16="http://schemas.microsoft.com/office/drawing/2014/main" id="{2D0EBBB4-8CDF-4368-8EA7-5C2E5522E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58" y="2690372"/>
            <a:ext cx="6662884" cy="342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78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B2A46-0771-44AA-9F03-1A09C5620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الكيك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Image result for cake kids">
            <a:extLst>
              <a:ext uri="{FF2B5EF4-FFF2-40B4-BE49-F238E27FC236}">
                <a16:creationId xmlns:a16="http://schemas.microsoft.com/office/drawing/2014/main" id="{356BC367-897A-4CFF-B32D-915A81625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73037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273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doughnuts">
            <a:extLst>
              <a:ext uri="{FF2B5EF4-FFF2-40B4-BE49-F238E27FC236}">
                <a16:creationId xmlns:a16="http://schemas.microsoft.com/office/drawing/2014/main" id="{91934C11-C1AF-42C0-822F-72D04C0D2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8" r="1" b="2697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05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6EA77-BC2D-47E6-AF9B-BBD3DECB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العجل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" name="Picture 4" descr="A bicycle wheel&#10;&#10;Description automatically generated">
            <a:extLst>
              <a:ext uri="{FF2B5EF4-FFF2-40B4-BE49-F238E27FC236}">
                <a16:creationId xmlns:a16="http://schemas.microsoft.com/office/drawing/2014/main" id="{A4808CCB-8185-4D49-B178-EBBA40872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80" y="1690687"/>
            <a:ext cx="7859228" cy="465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58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Image result for holihop">
            <a:extLst>
              <a:ext uri="{FF2B5EF4-FFF2-40B4-BE49-F238E27FC236}">
                <a16:creationId xmlns:a16="http://schemas.microsoft.com/office/drawing/2014/main" id="{FA9B36E1-059C-40B5-8D8E-3A658AB41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0467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04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D8E5B-6347-4797-9D6B-CC6C97542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509"/>
          </a:xfrm>
        </p:spPr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السنسال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Image result for necklace">
            <a:extLst>
              <a:ext uri="{FF2B5EF4-FFF2-40B4-BE49-F238E27FC236}">
                <a16:creationId xmlns:a16="http://schemas.microsoft.com/office/drawing/2014/main" id="{00F9B4AC-1190-4A29-B1E6-779CAEB13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198" y="1507807"/>
            <a:ext cx="5147604" cy="514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31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9539C-080A-4FE6-9435-495632CE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الاسوارة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" name="Picture 4" descr="A close up of a necklace&#10;&#10;Description automatically generated">
            <a:extLst>
              <a:ext uri="{FF2B5EF4-FFF2-40B4-BE49-F238E27FC236}">
                <a16:creationId xmlns:a16="http://schemas.microsoft.com/office/drawing/2014/main" id="{4EDC7C5A-9DA7-495E-9CFA-0DFA3DEC5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34" y="2000250"/>
            <a:ext cx="4857750" cy="449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3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E8F8F-D1C5-408F-BF81-B42C45122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الخاتم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3C5B221-DE39-454B-A33F-987455FCE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2206625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9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8ADBC-6E5B-4000-958B-B218B4610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الحلق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Image result for circle earrings for kids">
            <a:extLst>
              <a:ext uri="{FF2B5EF4-FFF2-40B4-BE49-F238E27FC236}">
                <a16:creationId xmlns:a16="http://schemas.microsoft.com/office/drawing/2014/main" id="{05320F57-C43D-4CBA-8112-C54A75D69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53" y="1782638"/>
            <a:ext cx="3713872" cy="492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769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F119F-4F75-4928-B17A-C38A4347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الساعة 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Image result for circle watch for kids">
            <a:extLst>
              <a:ext uri="{FF2B5EF4-FFF2-40B4-BE49-F238E27FC236}">
                <a16:creationId xmlns:a16="http://schemas.microsoft.com/office/drawing/2014/main" id="{1CC4A5BA-4FBA-4AFE-A3DF-CCC04CF8B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492" y="2270759"/>
            <a:ext cx="4003431" cy="400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ircle  wallwatch for kids">
            <a:extLst>
              <a:ext uri="{FF2B5EF4-FFF2-40B4-BE49-F238E27FC236}">
                <a16:creationId xmlns:a16="http://schemas.microsoft.com/office/drawing/2014/main" id="{9BA8DA50-2C92-49F9-9FD8-B0E03F1F0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32" y="2231121"/>
            <a:ext cx="4586068" cy="458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864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23B5A-2BAD-499B-9D4D-4A6D035AC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الصحن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D45235-E178-438D-AE6A-6E09CD530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91" y="1855761"/>
            <a:ext cx="4749018" cy="474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8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AE073-5BCA-43C6-8F96-E87DDD756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الكاسة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" name="Picture 4" descr="A picture containing container, glass, cup, table&#10;&#10;Description automatically generated">
            <a:extLst>
              <a:ext uri="{FF2B5EF4-FFF2-40B4-BE49-F238E27FC236}">
                <a16:creationId xmlns:a16="http://schemas.microsoft.com/office/drawing/2014/main" id="{535E1A68-4265-4220-B570-F111B5EC7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914" y="1690688"/>
            <a:ext cx="3587261" cy="4688332"/>
          </a:xfrm>
          <a:prstGeom prst="rect">
            <a:avLst/>
          </a:prstGeom>
        </p:spPr>
      </p:pic>
      <p:pic>
        <p:nvPicPr>
          <p:cNvPr id="4098" name="Picture 2" descr="Image result for circle  water glass for kids">
            <a:extLst>
              <a:ext uri="{FF2B5EF4-FFF2-40B4-BE49-F238E27FC236}">
                <a16:creationId xmlns:a16="http://schemas.microsoft.com/office/drawing/2014/main" id="{EEE5EFC6-CDF2-4A08-926B-2F05BDBA9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039" y="1690688"/>
            <a:ext cx="4470961" cy="46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27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</Words>
  <Application>Microsoft Office PowerPoint</Application>
  <PresentationFormat>Widescreen</PresentationFormat>
  <Paragraphs>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شكل الدائرة </vt:lpstr>
      <vt:lpstr>العجل</vt:lpstr>
      <vt:lpstr>السنسال</vt:lpstr>
      <vt:lpstr>الاسوارة</vt:lpstr>
      <vt:lpstr>الخاتم</vt:lpstr>
      <vt:lpstr>الحلق</vt:lpstr>
      <vt:lpstr>الساعة </vt:lpstr>
      <vt:lpstr>الصحن</vt:lpstr>
      <vt:lpstr>الكاسة</vt:lpstr>
      <vt:lpstr>الدف</vt:lpstr>
      <vt:lpstr>الطبلة</vt:lpstr>
      <vt:lpstr>الشمس</vt:lpstr>
      <vt:lpstr>الطاولة</vt:lpstr>
      <vt:lpstr>السجادة</vt:lpstr>
      <vt:lpstr>الخبز</vt:lpstr>
      <vt:lpstr>الفلافل</vt:lpstr>
      <vt:lpstr>الكعك</vt:lpstr>
      <vt:lpstr>الكيك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شكل الدائرة </dc:title>
  <dc:creator>Owner</dc:creator>
  <cp:lastModifiedBy>Owner</cp:lastModifiedBy>
  <cp:revision>1</cp:revision>
  <dcterms:created xsi:type="dcterms:W3CDTF">2019-09-16T14:38:51Z</dcterms:created>
  <dcterms:modified xsi:type="dcterms:W3CDTF">2019-09-16T14:41:08Z</dcterms:modified>
</cp:coreProperties>
</file>