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CFE8-D916-4132-8EF7-AC7709D881C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  <a:solidFill>
            <a:srgbClr val="C04F4C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الأحمر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الكرز</a:t>
            </a:r>
            <a:endParaRPr lang="en-US" dirty="0"/>
          </a:p>
        </p:txBody>
      </p:sp>
      <p:pic>
        <p:nvPicPr>
          <p:cNvPr id="11266" name="Picture 2" descr="C:\Documents and Settings\Toshiba\Desktop\laptop 2\ \red 2\7119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12290" name="Picture 2" descr="C:\Documents and Settings\Toshiba\Desktop\laptop 2\ \red 2\red-app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البطيخ</a:t>
            </a:r>
            <a:endParaRPr lang="en-US" dirty="0"/>
          </a:p>
        </p:txBody>
      </p:sp>
      <p:pic>
        <p:nvPicPr>
          <p:cNvPr id="13314" name="Picture 2" descr="C:\Documents and Settings\Toshiba\Desktop\laptop 2\ \red 2\watermelo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التوت الأحمر</a:t>
            </a:r>
            <a:endParaRPr lang="en-US" dirty="0"/>
          </a:p>
        </p:txBody>
      </p:sp>
      <p:pic>
        <p:nvPicPr>
          <p:cNvPr id="17410" name="Picture 2" descr="C:\Documents and Settings\Toshiba\Desktop\laptop 2\ \red 2\raspberr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الدعسوقة</a:t>
            </a:r>
            <a:endParaRPr lang="en-US" dirty="0"/>
          </a:p>
        </p:txBody>
      </p:sp>
      <p:pic>
        <p:nvPicPr>
          <p:cNvPr id="18434" name="Picture 2" descr="C:\Documents and Settings\Toshiba\Desktop\laptop 2\ \red 2\Ladybug-p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19458" name="Picture 2" descr="C:\Documents and Settings\Toshiba\Desktop\laptop 2\ \red 2\Butterfly 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العصفور</a:t>
            </a:r>
            <a:endParaRPr lang="en-US" dirty="0"/>
          </a:p>
        </p:txBody>
      </p:sp>
      <p:pic>
        <p:nvPicPr>
          <p:cNvPr id="20482" name="Picture 2" descr="C:\Documents and Settings\Toshiba\Desktop\laptop 2\ \red 2\SummerTanager_PhotoContest_JohnBomarJ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red 2\red_fish_by_neskvik-d4rz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الدم</a:t>
            </a:r>
            <a:endParaRPr lang="en-US" dirty="0"/>
          </a:p>
        </p:txBody>
      </p:sp>
      <p:pic>
        <p:nvPicPr>
          <p:cNvPr id="22530" name="Picture 2" descr="C:\Documents and Settings\Toshiba\Desktop\laptop 2\ \red 2\MinorCut2-56a2f43c3df78cf7727b47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أوراق الشجر في فصل الخريف</a:t>
            </a:r>
            <a:endParaRPr lang="en-US" dirty="0"/>
          </a:p>
        </p:txBody>
      </p:sp>
      <p:pic>
        <p:nvPicPr>
          <p:cNvPr id="23554" name="Picture 2" descr="C:\Documents and Settings\Toshiba\Desktop\laptop 2\ \red 2\maple leaf in the light - J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laptop 2\ \red 2\oIQQ7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Toshiba\Desktop\laptop 2\ \red 2\152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اللون الأحمر هو أول ألوان قوس قزح</a:t>
            </a:r>
            <a:endParaRPr lang="en-US" dirty="0"/>
          </a:p>
        </p:txBody>
      </p:sp>
      <p:pic>
        <p:nvPicPr>
          <p:cNvPr id="2050" name="Picture 2" descr="C:\Documents and Settings\Toshiba\Desktop\laptop 2\ \red 2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الأزهار</a:t>
            </a:r>
            <a:endParaRPr lang="en-US" dirty="0"/>
          </a:p>
        </p:txBody>
      </p:sp>
      <p:pic>
        <p:nvPicPr>
          <p:cNvPr id="3074" name="Picture 2" descr="C:\Documents and Settings\Toshiba\Desktop\laptop 2\ \red 2\7039316-red-flower-gard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زهرة الدحنون البرية</a:t>
            </a:r>
            <a:endParaRPr lang="en-US" dirty="0"/>
          </a:p>
        </p:txBody>
      </p:sp>
      <p:pic>
        <p:nvPicPr>
          <p:cNvPr id="5122" name="Picture 2" descr="C:\Documents and Settings\Toshiba\Desktop\laptop 2\ \red 2\13991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البندورة</a:t>
            </a:r>
            <a:endParaRPr lang="en-US" dirty="0"/>
          </a:p>
        </p:txBody>
      </p:sp>
      <p:pic>
        <p:nvPicPr>
          <p:cNvPr id="6146" name="Picture 2" descr="C:\Documents and Settings\Toshiba\Desktop\laptop 2\ \red 2\1.jpg20318c7e-141e-47e4-b99d-6c4a5e1b7cb6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7170" name="Picture 2" descr="C:\Documents and Settings\Toshiba\Desktop\laptop 2\ \red 2\bell-pepp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الفلفل الحار</a:t>
            </a:r>
            <a:endParaRPr lang="en-US" dirty="0"/>
          </a:p>
        </p:txBody>
      </p:sp>
      <p:pic>
        <p:nvPicPr>
          <p:cNvPr id="8194" name="Picture 2" descr="C:\Documents and Settings\Toshiba\Desktop\laptop 2\ \red 2\chil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الفراولة</a:t>
            </a:r>
            <a:endParaRPr lang="en-US" dirty="0"/>
          </a:p>
        </p:txBody>
      </p:sp>
      <p:pic>
        <p:nvPicPr>
          <p:cNvPr id="10242" name="Picture 2" descr="C:\Documents and Settings\Toshiba\Desktop\laptop 2\ \red 2\content_that_has_no_flav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اللون الأحمر</vt:lpstr>
      <vt:lpstr>PowerPoint Presentation</vt:lpstr>
      <vt:lpstr>اللون الأحمر هو أول ألوان قوس قزح</vt:lpstr>
      <vt:lpstr>الأزهار</vt:lpstr>
      <vt:lpstr>زهرة الدحنون البرية</vt:lpstr>
      <vt:lpstr>البندورة</vt:lpstr>
      <vt:lpstr>الفلفل الحلو</vt:lpstr>
      <vt:lpstr>الفلفل الحار</vt:lpstr>
      <vt:lpstr>الفراولة</vt:lpstr>
      <vt:lpstr>الكرز</vt:lpstr>
      <vt:lpstr>التفاح</vt:lpstr>
      <vt:lpstr>البطيخ</vt:lpstr>
      <vt:lpstr>التوت الأحمر</vt:lpstr>
      <vt:lpstr>الدعسوقة</vt:lpstr>
      <vt:lpstr>الفراشة</vt:lpstr>
      <vt:lpstr>العصفور</vt:lpstr>
      <vt:lpstr>السمكة</vt:lpstr>
      <vt:lpstr>الدم</vt:lpstr>
      <vt:lpstr>أوراق الشجر في فصل الخريف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الأحمر</dc:title>
  <dc:creator>Toshiba</dc:creator>
  <cp:lastModifiedBy>sandra kopti</cp:lastModifiedBy>
  <cp:revision>8</cp:revision>
  <dcterms:created xsi:type="dcterms:W3CDTF">2016-08-19T20:28:32Z</dcterms:created>
  <dcterms:modified xsi:type="dcterms:W3CDTF">2023-09-09T15:23:24Z</dcterms:modified>
</cp:coreProperties>
</file>