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7FE6-F2A9-4677-BC55-7BB2676F5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40B0D-37BB-4756-A08F-ED9482F5F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1B75-4312-4189-8265-84E7E804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4459-853A-4B10-B820-EC0212DA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D2A9-3ED5-4F83-BD02-CBA19FBF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A5722-83A2-4177-821E-BD5CB7BD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D34F8-3305-4BA9-8BFC-27B03D247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4032-7475-446E-8540-46F783F9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F77E-897B-4DEB-B07B-F77FD8E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4019-43D1-4943-9AD6-361E7CBC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EB53E-D671-4AB2-AD7E-62BCBA480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83088-9C71-4DA7-A513-7EB006ABC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FBEF-25AE-42DE-A187-92EF51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B166-007B-4F04-916E-A9E4AF1C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13AD2-98B9-4C36-B715-9223A24D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8DA3-54A7-4F81-B293-E58453D6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176B-78E4-42BC-9CD7-C48BC2F2A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5113-42DD-4944-88FF-BE9C5ADE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BA91-17C3-4B50-9A4F-64C824B5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ADA4-249F-4E68-B6CA-F3808C5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071C-0414-49DA-984A-E45C6CCF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0D770-7564-4CF8-9B9F-D53F2C68B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C388-831A-46FB-9D46-17AB4FE5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34BE9-8F23-4871-9208-87BFCC5E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A21F-5C78-4EA4-96A0-F1B63512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905F-892A-4708-9BE3-1CBC51B7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23A3-86FD-478A-8B9A-479AA05A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DA98-0676-465C-8B3A-0393D58EA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202D3-B96C-4A3A-BB22-A29728A3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BC924-D283-4E45-AF92-D2776121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D9FDA-DE95-4808-A018-E5FEB5EF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84A1-EC8C-489B-ACBD-F78E0A0C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7C06-7104-4F1F-8FD0-9D45C7F9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DA41-44E5-4C58-8C12-8C3D14FD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1C1CF-B627-46CC-B8DC-0D64F93B8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09AF8-0B39-4DE0-B0B5-0FCBA6B91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A56A3-A66C-4361-A0EF-7973B00F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3D47C-9ED6-4F7C-9643-90A76DB5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96FC6-F4DD-4655-A800-AABA53D2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34FD-D55B-4FAB-9ED1-6D7DD687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44D1D-B5B3-4A9B-9A56-5EEE457F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B3A4-6730-4DE3-9182-9FA41489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EAA2-E1F2-4AF0-A407-F0E07F7A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102E-D65F-417C-950B-7277B69A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1B1B9-4DFE-4527-B770-62860A4B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C8C45-6E78-4DC8-8730-7BFEE30F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860-5474-4931-BBEE-9BF23F7B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3E3E-B765-406B-8649-CB36F224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4711C-4CBE-46A2-A430-C96059A7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4232-C8EA-4E11-A7EC-0465986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D163A-860B-4B57-9D07-4D077640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CA52B-7086-485B-8389-D7072523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43D7-82F0-4752-A86D-3C3DEC60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40E26-9EEC-4DBA-B08F-ADF3646EB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AC45A-616A-4493-AFF5-4ADD1E5EC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864F-AE70-4FC2-A3C8-39346E26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7ECFB-B0CD-447E-9389-DF30DF2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1F6F7-2477-447E-8EFF-FE4739B3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1D10F-6FC1-4877-9FFE-B0674F11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5566-98F1-42BE-B9F5-7E6C25AA9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2A05-A6E3-45F3-8C2A-F30D6547D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29AE-43EB-490F-840B-503B188B7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1C5B-70BA-4113-AE4D-66A82962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A033-9BE5-45B9-A832-C01139339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9655"/>
            <a:ext cx="9144000" cy="2387600"/>
          </a:xfrm>
        </p:spPr>
        <p:txBody>
          <a:bodyPr>
            <a:noAutofit/>
          </a:bodyPr>
          <a:lstStyle/>
          <a:p>
            <a:r>
              <a:rPr lang="ar-JO" sz="15000" b="1" dirty="0">
                <a:solidFill>
                  <a:srgbClr val="C00000"/>
                </a:solidFill>
              </a:rPr>
              <a:t>شكل الدائرة 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326302-7FF6-4AC9-A622-106CBADE0B16}"/>
              </a:ext>
            </a:extLst>
          </p:cNvPr>
          <p:cNvSpPr/>
          <p:nvPr/>
        </p:nvSpPr>
        <p:spPr>
          <a:xfrm>
            <a:off x="4656406" y="3179298"/>
            <a:ext cx="3530991" cy="31190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9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931E-582C-40AB-89C3-ABE6250A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الدف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age result for ‫دف‬‎">
            <a:extLst>
              <a:ext uri="{FF2B5EF4-FFF2-40B4-BE49-F238E27FC236}">
                <a16:creationId xmlns:a16="http://schemas.microsoft.com/office/drawing/2014/main" id="{E177E6E6-33BD-4F94-8C72-7312F81F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1" y="2122854"/>
            <a:ext cx="7233138" cy="4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5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6F4C-D7FE-48DC-BEF1-0D2976DB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الطبلة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CE447C27-DFA7-45B1-82EA-9E58320A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8" y="2166057"/>
            <a:ext cx="2944104" cy="44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27BD-7575-41B5-9755-9FE7F8D8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الشمس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Image result for sun clipart">
            <a:extLst>
              <a:ext uri="{FF2B5EF4-FFF2-40B4-BE49-F238E27FC236}">
                <a16:creationId xmlns:a16="http://schemas.microsoft.com/office/drawing/2014/main" id="{693214B7-3EFC-4D16-B9FA-093600AA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5" y="1690688"/>
            <a:ext cx="5141742" cy="51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7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D661-4401-4224-8AB7-3905D4E6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الطاولة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stool in front of a wooden table&#10;&#10;Description automatically generated">
            <a:extLst>
              <a:ext uri="{FF2B5EF4-FFF2-40B4-BE49-F238E27FC236}">
                <a16:creationId xmlns:a16="http://schemas.microsoft.com/office/drawing/2014/main" id="{99DA50B9-068B-4F77-A556-88E1BB891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22" y="2406601"/>
            <a:ext cx="5209956" cy="39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83DE-76BB-4F3B-B0BF-D634F49E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السجادة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8CC21928-A926-4424-900C-B7F293A9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8" y="1690688"/>
            <a:ext cx="5248459" cy="52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6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13ED-36D7-4E0B-B639-3BB388F6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الخبز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0BC4-9261-423F-A6BF-537978F2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47" y="2411305"/>
            <a:ext cx="5449106" cy="40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A6BA-4AB7-46E2-8A3E-2800FC7C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الفلافل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Food on a table&#10;&#10;Description automatically generated">
            <a:extLst>
              <a:ext uri="{FF2B5EF4-FFF2-40B4-BE49-F238E27FC236}">
                <a16:creationId xmlns:a16="http://schemas.microsoft.com/office/drawing/2014/main" id="{D6825E15-F7F9-4D7E-9E30-55E65C01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18" y="1992486"/>
            <a:ext cx="7440930" cy="39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B34D-30D7-447D-A00A-85B53D7D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الكعك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Food on a plate&#10;&#10;Description automatically generated">
            <a:extLst>
              <a:ext uri="{FF2B5EF4-FFF2-40B4-BE49-F238E27FC236}">
                <a16:creationId xmlns:a16="http://schemas.microsoft.com/office/drawing/2014/main" id="{2D0EBBB4-8CDF-4368-8EA7-5C2E5522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8" y="2690372"/>
            <a:ext cx="6662884" cy="34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7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2A46-0771-44AA-9F03-1A09C56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الكيك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Image result for cake kids">
            <a:extLst>
              <a:ext uri="{FF2B5EF4-FFF2-40B4-BE49-F238E27FC236}">
                <a16:creationId xmlns:a16="http://schemas.microsoft.com/office/drawing/2014/main" id="{356BC367-897A-4CFF-B32D-915A8162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303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7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oughnuts">
            <a:extLst>
              <a:ext uri="{FF2B5EF4-FFF2-40B4-BE49-F238E27FC236}">
                <a16:creationId xmlns:a16="http://schemas.microsoft.com/office/drawing/2014/main" id="{91934C11-C1AF-42C0-822F-72D04C0D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r="1" b="269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5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EA77-BC2D-47E6-AF9B-BBD3DECB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العجل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bicycle wheel&#10;&#10;Description automatically generated">
            <a:extLst>
              <a:ext uri="{FF2B5EF4-FFF2-40B4-BE49-F238E27FC236}">
                <a16:creationId xmlns:a16="http://schemas.microsoft.com/office/drawing/2014/main" id="{A4808CCB-8185-4D49-B178-EBBA40872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0" y="1690687"/>
            <a:ext cx="7859228" cy="46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holihop">
            <a:extLst>
              <a:ext uri="{FF2B5EF4-FFF2-40B4-BE49-F238E27FC236}">
                <a16:creationId xmlns:a16="http://schemas.microsoft.com/office/drawing/2014/main" id="{FA9B36E1-059C-40B5-8D8E-3A658AB4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4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8E5B-6347-4797-9D6B-CC6C9754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السنسال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necklace">
            <a:extLst>
              <a:ext uri="{FF2B5EF4-FFF2-40B4-BE49-F238E27FC236}">
                <a16:creationId xmlns:a16="http://schemas.microsoft.com/office/drawing/2014/main" id="{00F9B4AC-1190-4A29-B1E6-779CAEB1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98" y="1507807"/>
            <a:ext cx="5147604" cy="51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1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539C-080A-4FE6-9435-495632CE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الاسوارة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4EDC7C5A-9DA7-495E-9CFA-0DFA3DEC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4" y="2000250"/>
            <a:ext cx="4857750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8F8F-D1C5-408F-BF81-B42C4512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الخاتم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C5B221-DE39-454B-A33F-987455FC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20662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ADBC-6E5B-4000-958B-B218B461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الحلق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circle earrings for kids">
            <a:extLst>
              <a:ext uri="{FF2B5EF4-FFF2-40B4-BE49-F238E27FC236}">
                <a16:creationId xmlns:a16="http://schemas.microsoft.com/office/drawing/2014/main" id="{05320F57-C43D-4CBA-8112-C54A75D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3" y="1782638"/>
            <a:ext cx="3713872" cy="49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6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119F-4F75-4928-B17A-C38A4347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الساعة 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circle watch for kids">
            <a:extLst>
              <a:ext uri="{FF2B5EF4-FFF2-40B4-BE49-F238E27FC236}">
                <a16:creationId xmlns:a16="http://schemas.microsoft.com/office/drawing/2014/main" id="{1CC4A5BA-4FBA-4AFE-A3DF-CCC04CF8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92" y="2270759"/>
            <a:ext cx="4003431" cy="40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ircle  wallwatch for kids">
            <a:extLst>
              <a:ext uri="{FF2B5EF4-FFF2-40B4-BE49-F238E27FC236}">
                <a16:creationId xmlns:a16="http://schemas.microsoft.com/office/drawing/2014/main" id="{9BA8DA50-2C92-49F9-9FD8-B0E03F1F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2" y="2231121"/>
            <a:ext cx="4586068" cy="45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6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3B5A-2BAD-499B-9D4D-4A6D035A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الصحن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45235-E178-438D-AE6A-6E09CD53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91" y="1855761"/>
            <a:ext cx="4749018" cy="4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E073-5BCA-43C6-8F96-E87DDD75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الكاسة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container, glass, cup, table&#10;&#10;Description automatically generated">
            <a:extLst>
              <a:ext uri="{FF2B5EF4-FFF2-40B4-BE49-F238E27FC236}">
                <a16:creationId xmlns:a16="http://schemas.microsoft.com/office/drawing/2014/main" id="{535E1A68-4265-4220-B570-F111B5EC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1690688"/>
            <a:ext cx="3587261" cy="4688332"/>
          </a:xfrm>
          <a:prstGeom prst="rect">
            <a:avLst/>
          </a:prstGeom>
        </p:spPr>
      </p:pic>
      <p:pic>
        <p:nvPicPr>
          <p:cNvPr id="4098" name="Picture 2" descr="Image result for circle  water glass for kids">
            <a:extLst>
              <a:ext uri="{FF2B5EF4-FFF2-40B4-BE49-F238E27FC236}">
                <a16:creationId xmlns:a16="http://schemas.microsoft.com/office/drawing/2014/main" id="{EEE5EFC6-CDF2-4A08-926B-2F05BDBA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39" y="1690688"/>
            <a:ext cx="4470961" cy="4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2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شكل الدائرة </vt:lpstr>
      <vt:lpstr>العجل</vt:lpstr>
      <vt:lpstr>السنسال</vt:lpstr>
      <vt:lpstr>الاسوارة</vt:lpstr>
      <vt:lpstr>الخاتم</vt:lpstr>
      <vt:lpstr>الحلق</vt:lpstr>
      <vt:lpstr>الساعة </vt:lpstr>
      <vt:lpstr>الصحن</vt:lpstr>
      <vt:lpstr>الكاسة</vt:lpstr>
      <vt:lpstr>الدف</vt:lpstr>
      <vt:lpstr>الطبلة</vt:lpstr>
      <vt:lpstr>الشمس</vt:lpstr>
      <vt:lpstr>الطاولة</vt:lpstr>
      <vt:lpstr>السجادة</vt:lpstr>
      <vt:lpstr>الخبز</vt:lpstr>
      <vt:lpstr>الفلافل</vt:lpstr>
      <vt:lpstr>الكعك</vt:lpstr>
      <vt:lpstr>الكيك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الدائرة </dc:title>
  <dc:creator>Owner</dc:creator>
  <cp:lastModifiedBy>sandra kopti</cp:lastModifiedBy>
  <cp:revision>2</cp:revision>
  <dcterms:created xsi:type="dcterms:W3CDTF">2019-09-16T14:38:51Z</dcterms:created>
  <dcterms:modified xsi:type="dcterms:W3CDTF">2023-09-09T15:23:39Z</dcterms:modified>
</cp:coreProperties>
</file>