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304" r:id="rId4"/>
    <p:sldId id="265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7" r:id="rId13"/>
    <p:sldId id="266" r:id="rId14"/>
    <p:sldId id="273" r:id="rId15"/>
    <p:sldId id="261" r:id="rId16"/>
    <p:sldId id="294" r:id="rId17"/>
    <p:sldId id="295" r:id="rId18"/>
    <p:sldId id="296" r:id="rId19"/>
    <p:sldId id="297" r:id="rId20"/>
    <p:sldId id="299" r:id="rId21"/>
    <p:sldId id="300" r:id="rId22"/>
    <p:sldId id="301" r:id="rId23"/>
    <p:sldId id="302" r:id="rId24"/>
    <p:sldId id="303" r:id="rId25"/>
    <p:sldId id="269" r:id="rId26"/>
    <p:sldId id="271" r:id="rId27"/>
    <p:sldId id="270" r:id="rId28"/>
    <p:sldId id="274" r:id="rId29"/>
    <p:sldId id="282" r:id="rId30"/>
    <p:sldId id="276" r:id="rId31"/>
    <p:sldId id="278" r:id="rId32"/>
    <p:sldId id="277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81CB-E55B-4BF7-B247-838922A0AC90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BDD-4B36-4DCB-8266-889AC71DD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81CB-E55B-4BF7-B247-838922A0AC90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BDD-4B36-4DCB-8266-889AC71DD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81CB-E55B-4BF7-B247-838922A0AC90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BDD-4B36-4DCB-8266-889AC71DD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81CB-E55B-4BF7-B247-838922A0AC90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BDD-4B36-4DCB-8266-889AC71DD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81CB-E55B-4BF7-B247-838922A0AC90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BDD-4B36-4DCB-8266-889AC71DD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81CB-E55B-4BF7-B247-838922A0AC90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BDD-4B36-4DCB-8266-889AC71DD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81CB-E55B-4BF7-B247-838922A0AC90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BDD-4B36-4DCB-8266-889AC71DD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81CB-E55B-4BF7-B247-838922A0AC90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BDD-4B36-4DCB-8266-889AC71DD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81CB-E55B-4BF7-B247-838922A0AC90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BDD-4B36-4DCB-8266-889AC71DD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81CB-E55B-4BF7-B247-838922A0AC90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BDD-4B36-4DCB-8266-889AC71DD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81CB-E55B-4BF7-B247-838922A0AC90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BDD-4B36-4DCB-8266-889AC71DD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81CB-E55B-4BF7-B247-838922A0AC90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51BDD-4B36-4DCB-8266-889AC71DD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038600"/>
          </a:xfrm>
        </p:spPr>
        <p:txBody>
          <a:bodyPr>
            <a:normAutofit/>
          </a:bodyPr>
          <a:lstStyle/>
          <a:p>
            <a:r>
              <a:rPr lang="ar-JO" sz="15000" b="1" dirty="0">
                <a:solidFill>
                  <a:srgbClr val="FF0000"/>
                </a:solidFill>
              </a:rPr>
              <a:t>اللون الأحمر</a:t>
            </a:r>
            <a:endParaRPr lang="en-US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الفراولة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t1.gstatic.com/images?q=tbn:ANd9GcR2jizHRbcPE2_QaqWlN1Km604D3r_9Xjs3x0numbhg9CTytLok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11463"/>
            <a:ext cx="5486400" cy="5146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الفجل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ruba\Desktop\احمر\rad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865" y="2438400"/>
            <a:ext cx="7506269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فلفل حار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80" t="13387" b="8203"/>
          <a:stretch/>
        </p:blipFill>
        <p:spPr>
          <a:xfrm>
            <a:off x="1371600" y="2057400"/>
            <a:ext cx="6400800" cy="43710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فلفل حلو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ruba\Desktop\احمر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5562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دعسوقة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t3.gstatic.com/images?q=tbn:ANd9GcTGdH91oAo9Zo1qkC2A8CBwR1350riIHJM7pXauMGG5AQMAZo6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زهرة الدحنون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ruba\Desktop\احمر\13991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الرمان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Documents and Settings\Toshiba\Desktop\laptop 2\ \red 2\fresh-pomegranate-10703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5269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2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العنب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Documents and Settings\Toshiba\Desktop\laptop 2\ \red 2\High-vitamin-fruits-tree-seeds-300pcs-bag-green-red-rainbow-black-grapes-bonsai-fruit-seeds-sement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7239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92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الدراق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Documents and Settings\Toshiba\Desktop\laptop 2\ \red 2\peach-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981200"/>
            <a:ext cx="687705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00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التوت الأحمر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Documents and Settings\Toshiba\Desktop\laptop 2\ \red 2\raspberry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7630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4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200" b="1" dirty="0" smtClean="0">
                <a:solidFill>
                  <a:schemeClr val="bg1"/>
                </a:solidFill>
              </a:rPr>
              <a:t>الأحمر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ruba\Desktop\احمر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16378"/>
            <a:ext cx="6934200" cy="59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الفراشة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Documents and Settings\Toshiba\Desktop\laptop 2\ \red 2\Butterfly 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77200" cy="503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68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العصفور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Documents and Settings\Toshiba\Desktop\laptop 2\ \red 2\SummerTanager_PhotoContest_JohnBomarJ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77200" cy="5101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4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السمكة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Documents and Settings\Toshiba\Desktop\laptop 2\ \red 2\red_fish_by_neskvik-d4rz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848600" cy="4957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الدم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Blood Picture for Classroom / Therapy Use - Great Bloo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49149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ar-JO" sz="8000" b="1" dirty="0" smtClean="0">
                <a:solidFill>
                  <a:srgbClr val="FF0000"/>
                </a:solidFill>
              </a:rPr>
              <a:t>أوراق الشجر في فصل الخريف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54" y="2286000"/>
            <a:ext cx="7091092" cy="42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لوني أحمر، من أنا؟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t2.gstatic.com/images?q=tbn:ANd9GcR2W6xOOYw3_8a1ltxSFqmSaD3yokiATOlBOKyixLaL2-L5fQa8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2114550" cy="2162176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SkoLxNyN4ESF8TEgQlbALvv9GuGKyEhaoJeBGumCF5k07ECgc9_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524000"/>
            <a:ext cx="2114550" cy="2162176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ANd9GcRHZCIm0xcgUaCYn7CHjNuh4vnJ4W9ye5Hp7SWR8A7Q4DxzVgT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14800"/>
            <a:ext cx="2162175" cy="2114550"/>
          </a:xfrm>
          <a:prstGeom prst="rect">
            <a:avLst/>
          </a:prstGeom>
          <a:noFill/>
        </p:spPr>
      </p:pic>
      <p:pic>
        <p:nvPicPr>
          <p:cNvPr id="1032" name="Picture 8" descr="http://t0.gstatic.com/images?q=tbn:ANd9GcSuokBDXMmOMdQEiUWqCSaG9MO5nUsoKD-9ySUIShtytS7dR0K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191000"/>
            <a:ext cx="2076450" cy="2209801"/>
          </a:xfrm>
          <a:prstGeom prst="rect">
            <a:avLst/>
          </a:prstGeom>
          <a:noFill/>
        </p:spPr>
      </p:pic>
      <p:pic>
        <p:nvPicPr>
          <p:cNvPr id="7" name="Picture 2" descr="http://t0.gstatic.com/images?q=tbn:ANd9GcQrsSKDL7tb8WDJriCtotxw21XPxjZlHy3NiDb-UqvItJjByty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656" y="2133600"/>
            <a:ext cx="1224643" cy="1905000"/>
          </a:xfrm>
          <a:prstGeom prst="rect">
            <a:avLst/>
          </a:prstGeom>
          <a:noFill/>
        </p:spPr>
      </p:pic>
      <p:pic>
        <p:nvPicPr>
          <p:cNvPr id="8194" name="Picture 2" descr="http://t3.gstatic.com/images?q=tbn:ANd9GcQfAZFSYhiA7sUWQFigalafUV6mMsTGQ9q6Rww2kUtOD1JB958ib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1295400"/>
            <a:ext cx="2333625" cy="2715882"/>
          </a:xfrm>
          <a:prstGeom prst="rect">
            <a:avLst/>
          </a:prstGeom>
          <a:noFill/>
        </p:spPr>
      </p:pic>
      <p:pic>
        <p:nvPicPr>
          <p:cNvPr id="8196" name="Picture 4" descr="http://t1.gstatic.com/images?q=tbn:ANd9GcSybrOfCb-4rFwW4qBrqJUofyAGHxRQQPIp3kkkVeaf9OZeSuj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3962400"/>
            <a:ext cx="17145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1.gstatic.com/images?q=tbn:ANd9GcSbspiPAoKTVEMT7SMt4prxjcs1doPn20QB8jB5Pz_Mm8xM7fhSjQ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733800"/>
            <a:ext cx="2009775" cy="2276475"/>
          </a:xfrm>
          <a:prstGeom prst="rect">
            <a:avLst/>
          </a:prstGeom>
          <a:noFill/>
        </p:spPr>
      </p:pic>
      <p:pic>
        <p:nvPicPr>
          <p:cNvPr id="28676" name="Picture 4" descr="http://t0.gstatic.com/images?q=tbn:ANd9GcQDI5-DPmtg3PHzu9h73lXE-Dcphudiye-v_s3825hOvrp3jL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1000"/>
            <a:ext cx="1666875" cy="2733676"/>
          </a:xfrm>
          <a:prstGeom prst="rect">
            <a:avLst/>
          </a:prstGeom>
          <a:noFill/>
        </p:spPr>
      </p:pic>
      <p:pic>
        <p:nvPicPr>
          <p:cNvPr id="28678" name="Picture 6" descr="http://t3.gstatic.com/images?q=tbn:ANd9GcQI24MBfLxpj7MXAiX3auJnapQhH6opAdWNDt7uTypUkmOb55Z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09600"/>
            <a:ext cx="1952625" cy="2343151"/>
          </a:xfrm>
          <a:prstGeom prst="rect">
            <a:avLst/>
          </a:prstGeom>
          <a:noFill/>
        </p:spPr>
      </p:pic>
      <p:pic>
        <p:nvPicPr>
          <p:cNvPr id="28680" name="Picture 8" descr="http://t0.gstatic.com/images?q=tbn:ANd9GcR6BmHxIIm1EWpBWonzxld7HCuvULN6UaiBzRqEA8LGmR_to1wBQ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1" y="3962400"/>
            <a:ext cx="2819399" cy="2305051"/>
          </a:xfrm>
          <a:prstGeom prst="rect">
            <a:avLst/>
          </a:prstGeom>
          <a:noFill/>
        </p:spPr>
      </p:pic>
      <p:pic>
        <p:nvPicPr>
          <p:cNvPr id="28682" name="Picture 10" descr="http://allcoloringpictures.com/download/banan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9600"/>
            <a:ext cx="3151534" cy="2522538"/>
          </a:xfrm>
          <a:prstGeom prst="rect">
            <a:avLst/>
          </a:prstGeom>
          <a:noFill/>
        </p:spPr>
      </p:pic>
      <p:pic>
        <p:nvPicPr>
          <p:cNvPr id="28684" name="Picture 12" descr="http://t0.gstatic.com/images?q=tbn:ANd9GcSt07bwaCRT0z0yPxnPDPKnUOHKQuxbgOWgUi16GpT50K5ge5x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657600"/>
            <a:ext cx="3193899" cy="2638425"/>
          </a:xfrm>
          <a:prstGeom prst="rect">
            <a:avLst/>
          </a:prstGeom>
          <a:noFill/>
        </p:spPr>
      </p:pic>
      <p:pic>
        <p:nvPicPr>
          <p:cNvPr id="8" name="Picture 2" descr="http://t0.gstatic.com/images?q=tbn:ANd9GcQrsSKDL7tb8WDJriCtotxw21XPxjZlHy3NiDb-UqvItJjByty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52656" y="2133600"/>
            <a:ext cx="1224643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6000" b="1" dirty="0" smtClean="0">
                <a:solidFill>
                  <a:srgbClr val="FF0000"/>
                </a:solidFill>
              </a:rPr>
              <a:t>أين اللون الأحمر في قوس قزح؟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t3.gstatic.com/images?q=tbn:ANd9GcQdkCjlxUUTHsk2Hyt1f0T-8JasKOIvSYJcZoKy4pzgWdZjdo8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199"/>
            <a:ext cx="6142524" cy="5257801"/>
          </a:xfrm>
          <a:prstGeom prst="rect">
            <a:avLst/>
          </a:prstGeom>
          <a:noFill/>
        </p:spPr>
      </p:pic>
      <p:pic>
        <p:nvPicPr>
          <p:cNvPr id="4" name="Picture 2" descr="http://t0.gstatic.com/images?q=tbn:ANd9GcQrsSKDL7tb8WDJriCtotxw21XPxjZlHy3NiDb-UqvItJjByty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2656" y="2133600"/>
            <a:ext cx="1224643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6000" b="1" dirty="0" smtClean="0">
                <a:solidFill>
                  <a:srgbClr val="FF0000"/>
                </a:solidFill>
              </a:rPr>
              <a:t>هل تعرف الجزء الملون بالاحمر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t2.gstatic.com/images?q=tbn:ANd9GcTDKhhLqj3JhBR1rT_raVawFegLnqdnvsd30jOn_5P804F64Vi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1"/>
            <a:ext cx="7696200" cy="5257800"/>
          </a:xfrm>
          <a:prstGeom prst="rect">
            <a:avLst/>
          </a:prstGeom>
          <a:noFill/>
        </p:spPr>
      </p:pic>
      <p:pic>
        <p:nvPicPr>
          <p:cNvPr id="4098" name="Picture 2" descr="http://t0.gstatic.com/images?q=tbn:ANd9GcQrsSKDL7tb8WDJriCtotxw21XPxjZlHy3NiDb-UqvItJjByty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2656" y="2133600"/>
            <a:ext cx="1224643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data:image/jpeg;base64,/9j/4AAQSkZJRgABAQAAAQABAAD/2wCEAAkGBhMSERUUEhQWFBUWFxQXGBQVFxcUFBcUFBQVFRQVFhUXHCYeFxwjGhUUHy8gIycpLCwsFx4xNTAqNSYrLCkBCQoKDgwOGg8PGiwkHyQsKSwvKSksLCwpLCwpLCwsLCwsLCksLCwsLCksKSwpLCksLCwpLCwsLCwpLCwsLCwsLP/AABEIALcBEwMBIgACEQEDEQH/xAAcAAABBQEBAQAAAAAAAAAAAAAFAAIDBAYBBwj/xABAEAABAwIEAwYDBgYABAcAAAABAAIRAyEEEjFBBVFhBhMicYGRMlKhB0KxwdHwFCNicpLhFiQzghVDU2OywvH/xAAaAQACAwEBAAAAAAAAAAAAAAACAwABBAUG/8QALREAAgIBBAIBAwMDBQAAAAAAAAECEQMEEiExE0EyIlFhBZGhgbHRFCNCUnH/2gAMAwEAAhEDEQA/ANAaicKnVQwkAgGFjvV3vFXTgoQnFTquiqoJSKhCx3q6KqrhdCqyFnveq6KoVYFKVLIWxXC6K4VSU4OVWQtjEJ3f9VTzLoepZC82upG1lQa9O7xVZAgKvVSsqoaKilbVUslBNlVTCqhjKqnZVUshfa8KVpVJtVWKdVVZZX48P+Xf5fmvPHuXofHHzh3+X5rzuouN+o/Jf+HR0fTGlxTqbymwn0wuJkOtEt0HIlhih+GaimGYsjRbCmECJ0Qh+GaidEJ+FcHOzsu4YKw5sqOiLKzTC72hx7po5c3yVxhx8o9lUxnD2/EGjqICLQkQu60LUjPCgz5W+wXEXfw1pMpIdrD3o86hdyqTuwu5AmC7IjCQClyBcyhUSyIrmZT92Eu7ClEsjakVLkC4aQVUSyLMF3Mp2YLNo0qdnCudle1spySKGdLvEUHDGbyU8YVg0aEfiYLyoEZ04TyPsi2XkExyvwg+UHDNyKdmPIq24KMtVeInlIO8PIpwreacWlMLSq8X5C8hIMSpW4pVIKRbOyB42EpoIMxnVWGY3qg7aY6p4p9UDi0GpJhPHYnNSc0bhY2q1anBYMudAnQ29EBx2HLXuBEEGCFxf1FO0zoaSS5RSa1TUmLjWKxSauHJnUiyxh6SJ4Zip4diJ0GrOyNl7DtRKg1UcO1E6QWvBGzm5pFuiFYBTKLFLlXqdFicYX9zmSfJwOSJSyJ2VbqYA3OuLvdBcUpl8HmspZkwuXM6shJmSCi7xJryTAElQsmLl1jS6wBKuYXhJN3+wROlRDRAEJixt9inNLoG0eFk/EY6bq5TwTW6D3VlNcU1QSFOTY2E0pFyjdURAjimFMdWURxHJUXRKVUxmPZT+I3OjRc+y5UxwCzGB4oH1nPqEAukAG/9sclk1WoeKNrs1abB5ZUy/jePvaHO8NNo3dd1+gQ6rxkOucRY/KYHnZVu1FZjWFhBc4gmR0ubrHYVtNzZzXm7SYifLVctZMuXly4O/h0mHYqXJ6FhTSLT/NeeWZztb9VZwtCm4QKjxzh5/GVhRhbAZx8TcpzRBcco8Sa/Gmnnh51LZBkFzbGDtBVOE+1J/uHLSx6v+Detw4kDv3kH+oet4TW4ck2rPjlINva68t4pxJ5LQ4yQOenOYXMPxus2IeWxyt6ImslfJgx0MZdNfseqVXvYJ7wkSBJAPp0UjuIuY3MX0yNs3h9JCxXEeLVO4p1GOc6m4OEmAQ9hALHxrzndZ6pxB7/jqEDYHQH0VxeZP5ArRQl3R67g+1FMOHiyu1Bacw9wiNdlPFEvzguMAubHLcLy3szQzZgZ+66WmIiRPMraYSq6lMfEd9j59VWTUJrbkjaE5tFHFL/blTL1fgVRgkDO3m259Rqq9Nq0+AxJLGuOpANlYq4GlV+MZXfM2x9Rus2b9JU1vwvv0zPDWuD25F+wAw7UQoC6vDsyBdtSR5JN4WWn4gfRcx/peoT+P8mj/WY37JsK1XqZAudAqrxkba52/wDxWKdBz4zachZb8OhlD5sxTzKXQTwxloPO/wCilXGiF1ehglFJIxsSSSSIoSSSShDydz1GXqCpUV7hXDDVOZ1mfj/pCk2E2kdwWBdVNrN5/otFhMA2mLC/PdPpgNECwVTiXG6VBhfUcGj6noBunqKirYhyc3SCMJtWs1oJcQALkmwHmVjHdsatV8UmimzZzxLj1gWH1VPE0nPB7+s54Og0aYMiyyz12OPXJpjopv5cGkxfa+g2Q0mqf/bGYf5aIbje1tUtPc0YOxqHpyCDMrsYHeJovvt06qtV4w1twc0WIGn+wsMtdll8eDdDQ412rOv4hjakZ6zmi/wAN12mJXW1Hi769Q7QXlBOJdo8umvU6ICzjRe8l7rcud7xyS4rNPlyZpWKHSSRtsR2qyQBUc4j7tnG3MlUx29JeG6E7PaR6SFksTQJDiwjLznc/MdlG1xDQXuB5G/4rbFSiu2IeHG+z0yjxltRjtnAHwzO2yCYSgKzxmdA2A1PNZbBcZGdniPxAukbA6W1WswQpmoCySwyWjeNdPNJ1OSThyDp8Kjk/BYq0qZHdE55JaAdbkaFZHiHCnUnSyXNv1LYJsUTfis1V4AdAJtpfbrNpTqOKizhHLafK/NZoRkkd6DUOhU+OMa3CnuZFFpzFwaQ97juOQE680PrhzalQ06bGsqNcQ0nM1mY3LOREW5K7kDTLYFwbayL6JtUEGCLc+mqbv4CqN2DalLPepqTqPcmyq1cHBhpkawQRE7eiNOpD2THUgASL9NFW5kUF2UKVVxY2lJLBL8loFSIJG5so24Iu+C5tbTUwrzac+LSBAjn1XM1MDMbO25SJsI59Vd80C0l9Re4Ti6lLJ3ZyvcYdmuN2ta0aaumfJarA8TeTmrUi4TByOi4tJb6FY2lxDKXlj4a7IToXDI7M28W8SuYLj5pukmWkydZk7mdUrLBtCskVl+pdnsOH4jRrNb3JEAAZZuI6KQPXlzOK+JjqLsriZGWw8nDQhbvgvHGVxE/zWjxt5dQdwtWn1P/AAlwcPU6SUPqRocLjS0/krDsLnvTPm0k28uiEtcrWHxJBsts8ayKmYIycXaC2HwDhqQFfZTAUGExQeOqspWPBHF0FKbkJJJJPBEkkkoQSSSShDyDhuE710n4Qb9TyR+pjAwQLIcawpMyjb9yguN4iSmpbULf1MJcV7UCm2dToG7krM021MS7vazvCIgGzGjWIKFcWrl1UCJgW5TuheO45UY3uyRlk25dVzNRklklsTpHW0mGMUpe2afH8dpstRbJEjMYIPlfRB3cffHiI5LP4PFlphxkEid4G7vNHeI8IosbTfQxLKveF0tnIWAaFzXGYN0hYF6OulGNJoo4viBcbi2sabRITaNR0WMEC3lyKhxzW/dBADREmZcLE9BMp3DqrcxNbQCA1tidfEZ5WTYwS4JPJ9NDKtJzg6bw0umbW29boN3RaZM/7RAvO8eQER+qY4Ex1/H1TlwYZpN8FOhxB7QWScjiMzdneYXazgSXfCNm3IHMX0T3Ur3/AFTP4RxcSNNijX2M8r7Z2m6+sDnC3HCKLv4dlQX8FiOixX8IZ6efrovWexmGBwjWm8MaPIRaFm1S+lExzp2ee1qj5cQSDmuTa/6Ihg8dmOV5abDW3nBTe0eHLKziGEi2um94QuhjJJFgwkGIEyBpmiw1KGDVHYi/JFJGgq4cza8mZ38vJRAl3hEiJk/VRM4u0ZQMxteNWncf1K5TDDJaTnDoI1BBifHcCx0VySfKKSnD5FOvRqbOPIGNenX/AEuvdUb4XNzgEElptJFpOilfQcAIuRmDmzNgB+MzPRNdQJIs4Ai4JnUxblulJr2ObbXAPxuKJZ4JEG4I381Dw7HNJAqEwSA4gAuA6Dco3iKhJDL5WgMEiJbOrjzMfRV8Xw2m8/DGXwki08hHOJuj3RaAi5Qd/cWOwVAYeo9tQ96C0NpBuV40L8/OAdtDzWfp1Z+KT57LQUqlRxLTPjLc7gLw2xkRoBCjbw12azZAPxRma6DoI1B/NWpRXAMozfJUw8GCJtpePZaPhWLqZw5jgKgHhMxIFyHcwgeLwdZ1Vz+6FNhMhoysa0aCATA/VEOE8LeKjXuLS0GSAS4xvoCPqlzxuT4H+TE8f1y5/J61w3Gd7TDrZo8QGx39FaDlmeD8bZR0a5wcLj30lXP+KKfyVPZbcE5JVM8tmxpu4GowWKLSCtBTqggEbrzun2tozcPHm38gZ+i0PB+1uGPhNZreWeWf/IBaW00Ztsk+jTSlKio12vEsc1w5tII9wpUvksUpSklCvkoUpJQuq+SHi3E65koQ+ojHFcMRKA13QCmTBiUMZSJOds5m39OSgxVLD4gOLj3dUCMhtJ5gqfCVJJB1k+oNx+ChxVFhMkT18lzp47laOjjy7UkwX/w64EagE6zIAHMqpUpZDlyhx1naNgPrKP8ADmg1KdMDLmJIdmMa8jZHe0WCo1A7M0BzLNyi5tE25kFZ3kcZVI6WLLwjE0MQHyIJdlMAA2gTIA5XKc+pElosTvcxsM3mk2j3b25XEEfeGo/f5lOrx+9DzWmMgsisHvxEC58k1uMMhrj4ZzR1IiU7E0Oh/fVVxWa0+ISPr5J/DRhTlCRYdXGxHkqtXEW1jYa+pTXYppnwxyhQzNo6x5KkqZeTJuVM6/FOOrpXr3YviAFNjBsxoJPzRf6hePkkm3otfw3FOZlLSfhFp1sP0SdTFuKoRjd2mbzi/DxWLpaeeb8I5rG8Q7H1BOS50iDfeyJYbta9ouTHObogO12cBoEO+8TcRbSFiU2vRrx78fxZi3cBxNN0ta6RcOadOV9lLw7huIzXpugzq4tvcgyJ3Ryr2lc/OGnw3N/oPNQt7Tl1PxADZrmgZg6Zm40R75/Y1rUNd0X+zmHqkhtfK1o3LQKjpmBn5dCtRT4fTLYhszOb71ht0WHpdralswDonU3LukaaqQdqqgY4x/aSZIdsPJJyQyS7QvJl38rg3b+zVJ+sTM2/YUNXs1RMuLBIsRt5x5rCt7YYgs2zSI1JN9Oc6Lf8D4HW7rvcU6atQCKU+CmDpn5uIIkTyHMo8elnJ10Zp6hwV2Cmdm6Iu2Z1zzFMDe0Eu/DqmPosZIaLD759pawWHm4nawR7HYNoYc7w0AFwc43c5uoB0cRM2trBKzVftJTpuPdUiTH/AFHQTr1kDbQct1v8UMa47+/sT5suX5P+g1mBfUu2mXDUEtke5GUeiJYbhVeAC5jDqBYmL7T1+iAYrjtV85pOlnF5FjpBMew80ynUcSCxrARNwxocY5OIjloluUm+EHtVcs2GB4VW3xFosAALnS+v7CsnhOJznJiGiI+KnmH93xTufbos9gMXiN6rQ3SIaYGlzB1n6rS4DEvPxODtBMAX9EUd9iZNEo4Xjx8X8NWvaA+mY6yXSoq2Cd/53D5HzUXNf+GV30RWhVcDZxHrf93RTD4pxjN4uuh9wtUU/ZkcjIUcDg3OAo4irhK2zKodTM8hmgn/ACRhruJ4e4czFMF4jxRymx9ZcjtfCCo3K7LUb8lZoqD31H1Qk8GGHvQc/DdBNbC+RZM0x1GVWTffZJw/7QqLjkxDXYd++e7J/ui3qAtRSqhwBaQQdCDIPkQsfxLF03M/5+gMm2Jp/wA2lfTxN8dP1EdUNPAMThP5vD6ve0jfupDgRuYFnebYKm6uy9qfR6KksHQ+1NgaBVw9RrxZwbcAg7FcV7kD45fYixvDw5ZTjXCIFlvarUB4xRstTVmVOjzLGYZzTLbEfXzQ2vxDYgg+4nzWm4pQMoHi8MCNFklE1RlwTYqjNOm5p8TWtPrH6ohh8d/EtdPhqWzNkg8i6OSE4DE2yHVp+gMhS16Lg5tWn4XAn1Hlvqudmx2dDBkoq46kRtmGzj+iol/O/wCx7f6WnNGliaZNMxVEyyCDJN46arM46m5stjxSIvIgi4NtZhTFK+Ga5Sfo7Ubaw9ecn6KhiqYGo15fVEjw+RLTBHsquJa4McKkEmIkeKLkkEaCwB81riKnGuwb/DNMFubr53/cqSnSdcgEmI0T8E/LeBbny/ZV6gcz4uBra8BozGJPIKb64Kjpt63JgwUiLkazzAnlKuYHiIbZ1tY1iE/Eta8PqEBuZ5hg2Mg25gAxCifw5x8R/JRtSXIEsDhKkXqmLZFjr1T6FUR8WUDUzc+XNCW8OBmxNzcaWFwSLItw3s0Dd1tCGmZgxtskyjFIupj8RWuQy1MWnSTuY6pNAaIJnQ9PZEOI8NY1oDRHiHraAg78OSYCGNS6BbouOZMgCJgjNE6zZcquHwyIF9d9goWcO6SiXBezpxOIpUBbvHhpI1DZl7h1DQ4+iasYryhHg+HGGZQxD2h9eu6MHRcJY55c2m2tU5tzOBA3jqF6xjq4wlFjXE1HQ4F7tX1AA5z3OGmYkmBtYQFiGA1+OYeoGOGGwwfTo28BFGjVyhp0klpd/wBqJ8Uc6vWc57pBLWtaHGBsLbXOuqdWxcFRj5Hz6AXGuIOq6gjU20EgRBNmt09kOocNe0F2UAS3/qSATqWs0L4sJB5rRnBUqRaKbg4iQajwHAfMGM3PXaIkKjbNDmEvMjNUiS0zPh1I5NgnyCHbYW72+AdheGZoBJefvCjTe4+Qe/KOf3d0VocNdcCk4GZBqVBmBsPha0AWHKfNRVa5Z8b3k/da4NbA/oBu3zdtohtbAsq+J1Z1P4QB3hyEuMDWAdDJF1HF+gN6q2aXD8HrHakDA1LjHvz5IvhuEYkCxpnXSbiwIn05LKM4A2gM1PEQSWsmSC6/iAGbxGNto2WuwTg+mxzZEkm9raAg72A/UwqUclgSlGrLdDC4oQDRDwPleCfYgK1RxzmH+ZSqsA5sLh7tlR4cunWZJ6yfXVFsLiHeQECZHWfKLBPSa7M92OweNp1BNN7XXvBkjoRqFaaChuNwwccz6bH6+L4Kg/tqNH0soBiXU3Bral9qWI8JI/orCzvWfNVyWFG0ACYGUnWPhPm3RD63DDTdmwrhScZJpuH/AC79zYH+Weo9law/E2udkcDTqfI+x82/MOolWZI09jopZKMHjO02La9wq8MY54PiILnA8iD3Zm0JL0RuOG4SQ7Pz/Y0rOv8Aov5/yANVSxuGkKXBYgObIVh7ZW85RgeMcO1sstiMPBXqfEOHhwWN4twqCbJM4jYSMJi6Ba6W2VvA4wObEwRqFcxWG2QivQLXZm2O6yzhuNUJ0X6jSCH0iWukXBvzj3UuN4W7EA1KTczwPE0fFOhMct1TweLBEGAUX4Tj+5fIsDe1p6H8PVYMkXHlHRw5DKubVpkyHNO8/mrNfD94Q65aQCDa1zqBobaL1OhhKOKplzTDiLgwYNjcckJxPZxtM/CRMQGi0+ekaWQ+ZpcI0vNCfElyedVOCFx8JIBGrhF4EiRPWE5vZ94AzEwdNJ6b2Ekar0Ch2ffOc5Q0bWtcEkp+IwjQPhBjmNZO/Syjzzq2Tdji0o8mGPDoaBcwIHLNNzbXkrOA4WXSHAEZXjNJgONmuHOJFja6O8QwzIblgC88pkZR6puJpuaRcBpAFuoBcT+9ghjmb5DlKuCOrhg57Cbx4IhsDILSLE67yuVWtdYG8sEcmhoJg7XVmhhHVMuQHNclwsAZiCfILQYHs0xpzES4gST+SdjxTyOzDmzxgZrD8PfUBkEC2u6sUOzoGgWxZgQNlMzBBdLHhjA5mTO5sylPgHREeHURhC/EWBpUa7h5tovIjqtAzBqn2k4UH4OuDIDab3Et1Aa0zHO0iN5TJRpC8crmkzJ9neN1G4j+HeSaVOm99ICzQXsc1xJ+9Pem3RaKlRaxoAiDImYs42vrOnl7ThcfmwmIwld4gNPdVAdMpBFxp8Jef+0Lc1zmls+EwbC+Vp1B3JtEclmSs6sntbRSfhxUPhJaG2c6QRaJAGgE79IgqljMSG5qdAOfUIGZ7dTJILc7jNulgp6vGGl5pCKYBDW2nxTckadBM300UjH1X65abRNmjxO5TMW0Ma+SJV6ETTXy/Yy3/gL6gDnte0xbRxIE3dcEGPM/kZw1bFGP5OUM0zwxggRpqbRcn/dkVmt8eYEgx461NgaRzAdrpbrdS0OLuqPhr6Dm2AaK1N7h/UTP4ckSoGpU+CR9OqWNBaM1R4Ei8NLT96BGmoG60VKkSBAgAADlA6eipYfDOdVa4gw3M4mBBcQQLydDBRXxZQAP1RUKTd1dFnCiILpM2m5sANBtou8QbVaTmaSDoRBF7+ajwrKpLQdR+H5ea0FRohuUSI11k8wCY9UM1aDx5PG6pMhwtRzmDMDMRcSIGkX/AHCirZSCx7AWH5hmYehnQq0cSB8RA5GYv+BSq1BEkiN9xfnyQA8AbE8JcLUz3lPX+Hqm7TzoVviYehkKzha7mNBcS6npmdapTOmWqB6eL3AVmpSy/DeLhsx7Hbfp5LmExbC6x8Qs4aOjk5u4v+itMqn2izZJRnhjfuVarG7MZdo6Nlpt02XEVA2eedmuNR4HG4WzpPBC8gbVLXSDcFbTs72kDgGuN07HO+GJnD2jWPpyhXEeG5gitKoCE5zJTRJ5vxTg5E2WbxWE5r1rHcMDtlluKcA5BKlD7DYz+55zXwpBkJ1LFHSYKOYzhhbshGIwPJZZwvs1QnQX4Xxl7HN8RkEGQQMwH3XT6ra4HjdOuJcS18XBkC25m2m68qDstnaI7w7FnRp+IRfSORlc+cHBmy1NG/rYlpYcpkDble5tPRCcZTNhPhyvLtQSRER6fgVFhAIguAAGg68/ZEG4R7ieRaMsgSbk7DTRIluySSQyG3GrYCfRILG5RoDzkgw1vUfEZ6othOzs3feT6wNAjGC4SGwXQ53zR9ByCINpLp4dIo8zMWbVOXESlh8C1ohohWW0VOKaeGLekYGyFtJStpKQMTw1GCMbSQztjWNPh2JLYBfSqs9qbnmOsNj1RiEL7X4TvcBVEwRmLRrLiGtAI5GSPVBP4jcNb1ZluM8LGLwpOoe1pzWs/IL+4/FZrgGMq1GDDvnvaDocwWLwLNdm3AHpoVoewXFBUwbqTiM1KWguBMBp19o/yQLjuFyuFejIqN12zNInL7GPZZq4OlbtlmvjKODBdrWJI8Ls0QAZvpq7QTYaBZvH8fqVZkwDq1piRyLtT+/JRcaxrXspua0i5zOJk5ou0g6R4vOUG75Zsjb4XR19JjxpKcuX+TS1uJsfh6VLLTaGTdrQHunXM42Oyfwx4DojMwgjKYLbjQjmswKtlNRruHwmJtbokqLNspRp17NBSwzqdQMa6pTLTfKSw+cCPZGsB2uxdBhqGp3zGua3LUgug5pg/EIhusi6CcCwdeq4QDUZnDXu+QuByy6J9b6dVFjuG4imzvIdkL3NNpAe0mQZ5i4kCR5FMqSVqzM3im9k6PROGfahh3QajHN0mLg+cSVqsH2uwtf4KrZ5SLDT0C8DpYlhPibHMtsf8VcGKpNs6m99vmixjbRV5Z++Rc/0/A+Y2v5PoSnUm7TI6XCcauodDgdjdeJYfitSk/Lh8Q9zQRlzhzm2DYIc4SOUf0m1wtTwr7RyIbjKZYRH8ymfCQSAZaSSNZ309E1ZF7Ofk0M1zHn+56KMoE3gR6AwLxsCheM4aBVFRoLXjxG8iNDfdpH7so+DdoaVYkU3hzgAe7cIqZCPlOo1vfdEHkDM1+YCPDaSWnUDUmPeI5pvZk5g6Ym4wcwOhdBSQvEUocRmAjYgykpZPEvueTvF0qVUtMtsU1xumFEINjwDtZENetrhMc14kFeLeSJ8M7SVKR1kJ0cnpiZY/sewgKKrgw5Zvg/bKm8AOMFaWhi2uEgynJp9CWmgTjOANdsgmJ7FB2i3IcCl3ajSZE2jzat9nhdum4T7M6jXS2rHQiQvSsi6GpcsUZdoYsso9MzWG7IkAS8H0gn1Ralw0MEAIiGrsKo44w+KJLJKXbKHcJd0rpauFqMCynkXcit5VwhWUVoXDPJWSE3KrKK5aVR47hXPweJYyc7qVTJ0fkcGn/LKi2VQ4uoGtLjoNfI2P76KpK0HB1JM8XwmO/hq9PEMtQxbGkj7rahF2n1JHqOSuYvEZohsEzAboWj5v6hMeiZxDANo1cTw+rAp5u+oHbu6slpaRoBJHoqGFrdwRTqnNLXD6ECJ3iDO8LGzr41ZTxGG8RIEgwHsNgeR80Hx3DCyS0FzenxN6EfmiGKxmaocliB6OG5Tf4mNQAZ0nmNkFWO3OPQCNt1aoVYA/T0VnE4RlQktIpu6/CT/APU/RRs4fULxTAAMOILnAB0CYa7c2sFGgoZb7NZ9nfbSngnYhtbNkqs8JF2sqsDi1xHWYsOSF4zjrq/82pULnF8ZXG4JAJhrbwYiQPynNB4tBT84MyeaXbqjUoxcnP2z0fifZ3D1cE1zJp4oB7g1z2lj2sqOFRg3LgwZoget4wmHrtkZ5jQkDMR1Am/uFZp9oMTQAaHyx7cwa6HAtc3J/c3QWkXEoQ2ornT5SLwOULTYXpYp7J7txLQSZAsQNyDpPIo9xpwFKi9utSmO9BFg8zBpnkQ06zCyVCTMTYSYm4GvmtJjMNUdhKbsrYoyxz6ZzBzXQ9ueNCC4j06JW20zasi3xZpTxh2NwgdOTE4Z3gqUhlykNOQW2cGlpHMeh2fY7tYMbhcxs9pDajL2qNIcHNHWMw9l41wzi1Sg4lhgOEOGocAQRbmCLH9SinZbjZwuOLhajWdle3YNe4924HbK4j0LkUMnJl1ei+luK65R7I/jNNhLXEhw1Eix9UlBjMTSznMxhNpJidBrZJaTinkT5lNIKe51ymlyszkbp5KPKVNKaXdFRCFry02MItw7tVVpbn8QhZPRMcopNEcUz0Thn2hNMB49QtNg+0lGpo8etl4g4JzMY9ujimrK/Yt4T6Ap4oHQgqTvAvDML2trU/vFGsJ9pVQfFfzRrKhbxM9bzBdledYb7TGn4gPdEaP2h0Trb1RbogbJG0CaVmafbnDndTDtlh/mV2itrD8riBf8ZYf51G7trhx95TcibWaEpQsrV7f0Bv8AVUMR9ptIaXU3IvZI3MIV2mrZaHhiS4ATu4h2Ue8LE1/tLefgpuPp+qAdoO1NeqwF8NaHtIGa5N4sLGJlA8iG48MnJHO3dQmq0suaPhE/+m4/ATyB/NCqtUYlgaIBBEHdnSRtuoMPijUJLjeCbnUb+yHSaT5Zdp57fvYrHutnb8bjFL2TVqGV5ZV8LhOV4gtdaxHn+aVGgCQ0kSYAM7k6z7KfEUg5ocR4XRfcG9jy5qhUDqZMGRzsdOvqiQtvnklLGyQTMEgna0x6LjZEgEEfKbj2U9DDsqS/ORJGZ0fCSflBuJVXIQbidbjWxiVdlOCfR0cPY7nTPTxNjnCqHh7/ALpD/wC039jdFqLmkc+Y0Meas0uENefCb8tPropSZTlKCM67DQwuccpBAyOBDiOY2ULStHWwr2SC8+ToICYKDSLtaT0aAfdU4hRzP2gPRxLmkFpLSNCLEeqL8F7Q1KBInPTfZ9InwOBBGm0ZjolicOyZ7prdLNkDTzUfcgaUh7lBta6NMdTFqmghiMLnGam2CBLmWLgPnblPibYjmLWgyqBpZ9JMjUX3hSU34gkuYC2xbLTfLuJnToliMdWqPlzmg2s0W0iYG6F4k3Y9a5pVR6JT7QUnNYalRgfkphwJEhwY0GbHcJLEUMPVyi7v8QkmnO4Ljgb2TSTySSRnPGny+qaR0/BcSVFnExwSSULIyxNNJJJCwiN1Ephw5SSVEGdweS53TkklCCh3M+674uZ90klZR0ZuZ908Uj190klCEjcP0VmlQOySSFhFqmwqp2jpHumdXA/Q/qkkoHDsB0HkEdPzR2thW921xbmkZibeETGh1SSQx7Z1J8xTA9WnUpEkXDrGTII5QfoV3BYd7g5zBZpu0kb73SSRmV9ktDDl12CCNU2rWyk52BxO85XD1BgpJI0Ln9L4JsPWbUeMktcWkeOHNJ2AygRbcq7h6wpOHhIsLAgiT5pJK+gFJtUyLiFUkkgWlQ46gaQYRckSeSSSjGRRSNd7pJ26hS0qsx5LiSWx0UW8PUINwPordAuJkNB9gPVJJUG1zRN3p3N/VJJJXbF+O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0" name="Picture 4" descr="http://1.bp.blogspot.com/_UIXOn06Pz70/SGaJFpoeJXI/AAAAAAAADsA/uE-FJbHUa7o/s800/Strawberry+and+Rhubarb+Jam+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447800"/>
            <a:ext cx="2060032" cy="1371982"/>
          </a:xfrm>
          <a:prstGeom prst="rect">
            <a:avLst/>
          </a:prstGeom>
          <a:noFill/>
        </p:spPr>
      </p:pic>
      <p:pic>
        <p:nvPicPr>
          <p:cNvPr id="39942" name="Picture 6" descr="http://t3.gstatic.com/images?q=tbn:ANd9GcQsGFttkRiAVVUN9vAd1eUTfdSxv2-d3M0IP2A3BXJ8R-7YQXDS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200400"/>
            <a:ext cx="1676400" cy="1985640"/>
          </a:xfrm>
          <a:prstGeom prst="rect">
            <a:avLst/>
          </a:prstGeom>
          <a:noFill/>
        </p:spPr>
      </p:pic>
      <p:pic>
        <p:nvPicPr>
          <p:cNvPr id="39944" name="Picture 8" descr="http://t2.gstatic.com/images?q=tbn:ANd9GcTcmnm8n-kR0tXEcpBH405EEKaoO_unUwrUdLWKP-cRvAaTpM1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105400"/>
            <a:ext cx="2114234" cy="1371600"/>
          </a:xfrm>
          <a:prstGeom prst="rect">
            <a:avLst/>
          </a:prstGeom>
          <a:noFill/>
        </p:spPr>
      </p:pic>
      <p:pic>
        <p:nvPicPr>
          <p:cNvPr id="7" name="Picture 6" descr="http://veliaf.files.wordpress.com/2010/06/fire_engine_mimooh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066800"/>
            <a:ext cx="1905000" cy="1600200"/>
          </a:xfrm>
          <a:prstGeom prst="rect">
            <a:avLst/>
          </a:prstGeom>
          <a:noFill/>
        </p:spPr>
      </p:pic>
      <p:pic>
        <p:nvPicPr>
          <p:cNvPr id="9" name="Picture 2" descr="http://t1.gstatic.com/images?q=tbn:ANd9GcR2jizHRbcPE2_QaqWlN1Km604D3r_9Xjs3x0numbhg9CTytLokc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743200"/>
            <a:ext cx="1981200" cy="1858472"/>
          </a:xfrm>
          <a:prstGeom prst="rect">
            <a:avLst/>
          </a:prstGeom>
          <a:noFill/>
        </p:spPr>
      </p:pic>
      <p:pic>
        <p:nvPicPr>
          <p:cNvPr id="10" name="Picture 4" descr="http://3.bp.blogspot.com/-iEsdUR8aats/T0W8jd4NYGI/AAAAAAAAAiI/VOThJ-Ip4Ns/s1600/844cher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724400"/>
            <a:ext cx="2209800" cy="1949824"/>
          </a:xfrm>
          <a:prstGeom prst="rect">
            <a:avLst/>
          </a:prstGeom>
          <a:noFill/>
        </p:spPr>
      </p:pic>
      <p:pic>
        <p:nvPicPr>
          <p:cNvPr id="39946" name="Picture 10" descr="http://t0.gstatic.com/images?q=tbn:ANd9GcSJoR5uun2DSz_7MBP-OeR1k4NRo7jqFb8oo600zfVx27CH9fb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914400"/>
            <a:ext cx="623063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Toshiba\Desktop\laptop 2\ \red 2\152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7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6000" b="1" dirty="0" smtClean="0">
                <a:solidFill>
                  <a:srgbClr val="FF0000"/>
                </a:solidFill>
              </a:rPr>
              <a:t>هل تعرف من ماذا يُصنع ؟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33796" name="Picture 4" descr="http://t0.gstatic.com/images?q=tbn:ANd9GcRPAoOhqu7gE8j8akOJIvLZGZ9NXUZsMv3opaNfk4QkWevmazpp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518810"/>
            <a:ext cx="2962275" cy="5339190"/>
          </a:xfrm>
          <a:prstGeom prst="rect">
            <a:avLst/>
          </a:prstGeom>
          <a:noFill/>
        </p:spPr>
      </p:pic>
      <p:pic>
        <p:nvPicPr>
          <p:cNvPr id="5" name="Picture 2" descr="C:\Users\ruba\Desktop\احمر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2034619" cy="1524000"/>
          </a:xfrm>
          <a:prstGeom prst="rect">
            <a:avLst/>
          </a:prstGeom>
          <a:noFill/>
        </p:spPr>
      </p:pic>
      <p:pic>
        <p:nvPicPr>
          <p:cNvPr id="6" name="Picture 4" descr="http://t3.gstatic.com/images?q=tbn:ANd9GcRIpSE5CrFnyKpwXsBOfk8mH0B-_jQhwL6UCRWMxDq3kvwk3ExLd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124200"/>
            <a:ext cx="1802356" cy="1716157"/>
          </a:xfrm>
          <a:prstGeom prst="rect">
            <a:avLst/>
          </a:prstGeom>
          <a:noFill/>
        </p:spPr>
      </p:pic>
      <p:pic>
        <p:nvPicPr>
          <p:cNvPr id="7" name="Picture 2" descr="C:\Users\ruba\Desktop\احمر\radi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105400"/>
            <a:ext cx="2133600" cy="1421561"/>
          </a:xfrm>
          <a:prstGeom prst="rect">
            <a:avLst/>
          </a:prstGeom>
          <a:noFill/>
        </p:spPr>
      </p:pic>
      <p:pic>
        <p:nvPicPr>
          <p:cNvPr id="1026" name="Picture 2" descr="C:\Users\ruba\Desktop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8600"/>
            <a:ext cx="981075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هل تعرف لماذا نضع اشارة باللون الاحمر على صنبور الماء الحار؟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5842" name="Picture 2" descr="http://t2.gstatic.com/images?q=tbn:ANd9GcSalL13Y7eH1qL4xnhYfyF_XedVP0qrJBGbPTHqOsyhZWhL7fUr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5791200" cy="4343400"/>
          </a:xfrm>
          <a:prstGeom prst="rect">
            <a:avLst/>
          </a:prstGeom>
          <a:noFill/>
        </p:spPr>
      </p:pic>
      <p:pic>
        <p:nvPicPr>
          <p:cNvPr id="5" name="Picture 3" descr="C:\Users\ruba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828800"/>
            <a:ext cx="981075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Rot42YG9joVuauFuWTS_2uWO1ke28IaqJoza9JP__UsuwbPpf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ar-JO" sz="4800" b="1" dirty="0" smtClean="0">
                <a:solidFill>
                  <a:srgbClr val="FF0000"/>
                </a:solidFill>
              </a:rPr>
              <a:t>ماذا سيحصل لو كان لون الشمس أحمر؟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ruba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828800"/>
            <a:ext cx="981075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ar-JO" sz="6000" b="1" dirty="0" smtClean="0">
                <a:solidFill>
                  <a:srgbClr val="FF0000"/>
                </a:solidFill>
              </a:rPr>
              <a:t>هل تعرف صاحبة هذه الشخصية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t0.gstatic.com/images?q=tbn:ANd9GcQEsPmYaa1UVeVe3QlzhVlBWk_dgxf55hnx_UdzXZbFh5Dszyqd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539894" cy="5017460"/>
          </a:xfrm>
          <a:prstGeom prst="rect">
            <a:avLst/>
          </a:prstGeom>
          <a:noFill/>
        </p:spPr>
      </p:pic>
      <p:pic>
        <p:nvPicPr>
          <p:cNvPr id="4" name="Picture 2" descr="C:\Users\ruba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981075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داخل قوس قزح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10244" name="Picture 4" descr="C:\Users\ruba\Desktop\احمر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656" y="1905000"/>
            <a:ext cx="7723517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9600" dirty="0" smtClean="0">
                <a:solidFill>
                  <a:srgbClr val="FF0000"/>
                </a:solidFill>
              </a:rPr>
              <a:t>التفاح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11" y="1981200"/>
            <a:ext cx="7086977" cy="43516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9600" dirty="0" smtClean="0">
                <a:solidFill>
                  <a:srgbClr val="FF0000"/>
                </a:solidFill>
              </a:rPr>
              <a:t>البندورة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t3.gstatic.com/images?q=tbn:ANd9GcRIpSE5CrFnyKpwXsBOfk8mH0B-_jQhwL6UCRWMxDq3kvwk3ExL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84243"/>
            <a:ext cx="5010150" cy="477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الكرز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://3.bp.blogspot.com/-iEsdUR8aats/T0W8jd4NYGI/AAAAAAAAAiI/VOThJ-Ip4Ns/s1600/844cher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49188"/>
            <a:ext cx="5638800" cy="497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الورد </a:t>
            </a:r>
            <a:r>
              <a:rPr lang="ar-JO" sz="9600" b="1" dirty="0" smtClean="0">
                <a:solidFill>
                  <a:srgbClr val="FF0000"/>
                </a:solidFill>
              </a:rPr>
              <a:t>الجوري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ruba\Desktop\احمر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200400"/>
            <a:ext cx="3975498" cy="3429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4949456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داخل البطيخ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://www.keralahoneymoon.ws/images/water_mellon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133600"/>
            <a:ext cx="5440010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85</Words>
  <Application>Microsoft Office PowerPoint</Application>
  <PresentationFormat>On-screen Show (4:3)</PresentationFormat>
  <Paragraphs>30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اللون الأحمر</vt:lpstr>
      <vt:lpstr>الأحمر</vt:lpstr>
      <vt:lpstr>PowerPoint Presentation</vt:lpstr>
      <vt:lpstr>داخل قوس قزح</vt:lpstr>
      <vt:lpstr>التفاح</vt:lpstr>
      <vt:lpstr>البندورة</vt:lpstr>
      <vt:lpstr>الكرز</vt:lpstr>
      <vt:lpstr>الورد الجوري</vt:lpstr>
      <vt:lpstr>داخل البطيخ</vt:lpstr>
      <vt:lpstr>الفراولة</vt:lpstr>
      <vt:lpstr>الفجل</vt:lpstr>
      <vt:lpstr>فلفل حار</vt:lpstr>
      <vt:lpstr>فلفل حلو</vt:lpstr>
      <vt:lpstr>دعسوقة</vt:lpstr>
      <vt:lpstr>زهرة الدحنون</vt:lpstr>
      <vt:lpstr>الرمان</vt:lpstr>
      <vt:lpstr>العنب</vt:lpstr>
      <vt:lpstr>الدراق</vt:lpstr>
      <vt:lpstr>التوت الأحمر</vt:lpstr>
      <vt:lpstr>الفراشة</vt:lpstr>
      <vt:lpstr>العصفور</vt:lpstr>
      <vt:lpstr>السمكة</vt:lpstr>
      <vt:lpstr>الدم</vt:lpstr>
      <vt:lpstr>أوراق الشجر في فصل الخريف</vt:lpstr>
      <vt:lpstr>لوني أحمر، من أنا؟</vt:lpstr>
      <vt:lpstr>PowerPoint Presentation</vt:lpstr>
      <vt:lpstr>أين اللون الأحمر في قوس قزح؟</vt:lpstr>
      <vt:lpstr>هل تعرف الجزء الملون بالاحمر</vt:lpstr>
      <vt:lpstr>PowerPoint Presentation</vt:lpstr>
      <vt:lpstr>هل تعرف من ماذا يُصنع ؟</vt:lpstr>
      <vt:lpstr>هل تعرف لماذا نضع اشارة باللون الاحمر على صنبور الماء الحار؟</vt:lpstr>
      <vt:lpstr>ماذا سيحصل لو كان لون الشمس أحمر؟</vt:lpstr>
      <vt:lpstr>هل تعرف صاحبة هذه الشخصية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الأحمر</dc:title>
  <dc:creator>ruba</dc:creator>
  <cp:lastModifiedBy>THINK PAD</cp:lastModifiedBy>
  <cp:revision>13</cp:revision>
  <dcterms:created xsi:type="dcterms:W3CDTF">2012-09-05T11:23:55Z</dcterms:created>
  <dcterms:modified xsi:type="dcterms:W3CDTF">2021-06-16T20:23:22Z</dcterms:modified>
</cp:coreProperties>
</file>