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80" r:id="rId8"/>
    <p:sldId id="274" r:id="rId9"/>
    <p:sldId id="277" r:id="rId10"/>
    <p:sldId id="278" r:id="rId11"/>
    <p:sldId id="276" r:id="rId12"/>
    <p:sldId id="279" r:id="rId13"/>
    <p:sldId id="256" r:id="rId14"/>
    <p:sldId id="257" r:id="rId15"/>
    <p:sldId id="265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DB12-7981-4AB3-AF6C-6D1A22A3CD30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AA0D-876F-4FC0-ABEB-F95E5F645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15000" b="1" dirty="0" smtClean="0">
                <a:solidFill>
                  <a:srgbClr val="C00000"/>
                </a:solidFill>
              </a:rPr>
              <a:t>الدائرة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saturnboy.com/proj/circles_of_doom/flex/srcview/source/assets/cir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04875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C00000"/>
                </a:solidFill>
              </a:rPr>
              <a:t>هل تستطيع أن ترسم العجلات الناقصة؟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4818" name="Picture 2" descr="http://www.gscdn.org/library/cms/81/11281.gif"/>
          <p:cNvPicPr>
            <a:picLocks noChangeAspect="1" noChangeArrowheads="1"/>
          </p:cNvPicPr>
          <p:nvPr/>
        </p:nvPicPr>
        <p:blipFill>
          <a:blip r:embed="rId2"/>
          <a:srcRect l="10170" t="60792" r="10169" b="7842"/>
          <a:stretch>
            <a:fillRect/>
          </a:stretch>
        </p:blipFill>
        <p:spPr bwMode="auto">
          <a:xfrm>
            <a:off x="1905000" y="3352800"/>
            <a:ext cx="56705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 smtClean="0">
                <a:solidFill>
                  <a:srgbClr val="C00000"/>
                </a:solidFill>
              </a:rPr>
              <a:t>ضع دائرة حول الدائرة الأكبر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14338" name="Picture 2" descr="http://t1.gstatic.com/images?q=tbn:ANd9GcQRFgIMCFeMBJF_jrfjKGAJIY2pyBvhNQ6kitIFg_R_Bs-4M-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2676525" cy="2676525"/>
          </a:xfrm>
          <a:prstGeom prst="rect">
            <a:avLst/>
          </a:prstGeom>
          <a:noFill/>
        </p:spPr>
      </p:pic>
      <p:pic>
        <p:nvPicPr>
          <p:cNvPr id="14340" name="Picture 4" descr="http://t1.gstatic.com/images?q=tbn:ANd9GcTWINN5mcGV-t-7PQDQCKOnygqhnJwQ-gn3AYmT96nvaX3U4DBe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343400"/>
            <a:ext cx="1685925" cy="1685925"/>
          </a:xfrm>
          <a:prstGeom prst="rect">
            <a:avLst/>
          </a:prstGeom>
          <a:noFill/>
        </p:spPr>
      </p:pic>
      <p:pic>
        <p:nvPicPr>
          <p:cNvPr id="14342" name="Picture 6" descr="http://t1.gstatic.com/images?q=tbn:ANd9GcSOCnZbMmiz5tKz21zBPPgESqQX9XOzXk5iOKC1-p5wmyQfTdHc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052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C00000"/>
                </a:solidFill>
              </a:rPr>
              <a:t>ضع دائرة حول الدائرة الأصغر</a:t>
            </a:r>
            <a:endParaRPr lang="en-US" dirty="0"/>
          </a:p>
        </p:txBody>
      </p:sp>
      <p:pic>
        <p:nvPicPr>
          <p:cNvPr id="35846" name="Picture 6" descr="http://t2.gstatic.com/images?q=tbn:ANd9GcTi67-vQQxZaGyOrZx89EXUUS0WsKO0p4lTR6jZO4cCaaYaNafv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2143125" cy="2143125"/>
          </a:xfrm>
          <a:prstGeom prst="rect">
            <a:avLst/>
          </a:prstGeom>
          <a:noFill/>
        </p:spPr>
      </p:pic>
      <p:pic>
        <p:nvPicPr>
          <p:cNvPr id="35848" name="Picture 8" descr="http://t3.gstatic.com/images?q=tbn:ANd9GcQLC0hqVaAqAKsKC3L2Wljy4ZGL4onIkj80NV76kGPIMQeGChc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648200"/>
            <a:ext cx="1442667" cy="1066800"/>
          </a:xfrm>
          <a:prstGeom prst="rect">
            <a:avLst/>
          </a:prstGeom>
          <a:noFill/>
        </p:spPr>
      </p:pic>
      <p:pic>
        <p:nvPicPr>
          <p:cNvPr id="35850" name="Picture 10" descr="http://t0.gstatic.com/images?q=tbn:ANd9GcSkJ-CrCV2zXDqlUaJSJUNwizf2IeU9rUChAjFaomrdQLX2NIxE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810000"/>
            <a:ext cx="2705100" cy="270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.gstatic.com/images?q=tbn:ANd9GcSThZtuhF9oRmd4JwTJCpmpFxXbv5AhO73mlipvt7dZK1QBeZ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ISEBIQEhQPEBASFRUUFA8PDw8PDw8QFBAVFBQQFRQXHCYeFxkjGRQUHy8gIycpLCwsFR4xNTAqNSYrLCkBCQoKDgwOGg8PGiwcHBwpKSkpKSkpKSkpKSkpKSkpKSksKSkpKSkpKSkpLCkpKSkpLCkpKSkpLCksKSksKSwpKf/AABEIAN4A4wMBIgACEQEDEQH/xAAbAAACAwEBAQAAAAAAAAAAAAACAwABBAUGB//EADoQAAIBAgMFBgQFAgYDAAAAAAABAgMRBCExBRJBUWFxgZGxwfAGIjKhE0JSctEjggcUM5Ky4RVDYv/EABoBAAMBAQEBAAAAAAAAAAAAAAABAgMEBQb/xAAnEQACAgEDAwQCAwAAAAAAAAAAAQIRAwQSIRMxQRQiMlGhsQUzYf/aAAwDAQACEQMRAD8A5rQ2ksi401cZJHnHaVEOQMENaABSQFT6kOsDUhmu8ACRUYl00OjABmVahItIJIkYMYkcQki7AArc4hWC6fctIChmFWb7DQxOG17jTYaIYpIOKI4lxQyRbKYyxTiAwLamecczXYzVHmAC5oC2QybKbyAYlRCcNOz1LDegDFWKGWAaACWIEiABcEXJF01krknEdkEig90qMRiWQhgOIqromPbz7jNWlp9gGg6ZpiZqCNEpWQJOTpCk1HlmfiEkA59MhiKnjlB1IUMkZq4kSLki4hGZYtouCCcrFU+IqKG0F83czU4meg/mXvgamsikZsVcKKLcSkhiBsCxeNxO7ZJXb56JC8Pi97J2UvM06ctu7wR1I7tvk0NeYirHM0WE1FmZM1QqaAeg6aFuOQDBSKkE0UgsBbB4jLANDAuxAiCoBliOIP46DU7jMyJB8AUMSyAYG5mmZ6izNaYqdPNd4mNAx5g1W3ayv04jE7DowLhNwdomcVJUzKo3ya3e0aiTjnb7Bbh0Kcc3tlw/DMNjxe6PK8ovdLaCiVwOWScXTOqLTVoWSnHNlSdmFTlcksbRXzo2JGWl9Ue02jRmxTFynYZVlZe9TJCm5vN5LXr0OjHBVul2/ZhObvbHuKqpzeWbXHREo4FqSk7Zdbm+MEipIHnlW1cII4Unb5YFjPVj8xpFVlmjnOgVKIDjkOqAWyEMU4gw4jkgYQ1GAIqSHtCZjEi2iEIAxW4x1FgOQygBI5IOCBiHEBA2Ams12jWWogMB0Uw1GyLXAtwABNWN2WqYTQaEMVHUKxU3r3cTHLHSeSSj5nTmi5VL7RwwzRw2peHwPqR0Bwz1u14oxyk3xb7WykjPpGb/AJD6j+TsU5q6zWq4o3NHmt33oOoVp3SUnm7atldMXr0+Gjp4nW3IbRp2ikZa2IjGUd7O+bZupVFJXTTRpm9tRXZG2Cak3LyDYpxDaI45HKdYmURVQ0NCqkQGJlEXYfbIBLMQARKXoHYriIAGhVSI9xFVIjGUiFpEEMVEZSFp+0Nolkj4hJlINRAQM0FFFuJcEICkg0gYjEACZrMx4nG2yjrxfIZtLE7vyr6nr0RzTWMfs8/Vanb7I9zVgpfNZ8V90KxFO0mu/wAQacrNPkHVqOTu7LsOhtbK8nm3aFoKxEgmiCATVgaV5X5ebWRnUS02tG0VF07GnTsvGPem+mRVCvKDvG66cH0KZViZe52NSado7eFxkZrk1rH+DRJZHnadRxaksmvfgd/C4hTgmteK5MxlGj19NqOpw+5e6Kqo08BFfgQdiEWyYu2Y5C5iGA0RlyIIBchcxs0LkMCkQAgqACI+ms+wVuD6S8hgNSGIy4rGRhrm+C9ewxva8uUV4lqLZzZNRjxumzrBQM2Dxin0a4c+pqiiXwzWMlJWiKIc2knJ6JXKjHtMu16loKP6n10QotMWWWyLZyalRybk9X9ikymi0jqPn27dsIJDcJg5VZKEFeT7klzfQ9BT+EY2tKq9+2kYq3dxZSTZUccpdkebsEjbtPY86Nr/ADQek1o+j5MxIl2iZRadMuxdiI6eythTrLevuwvbeau2+iGlY4xcnSOW0Uz0OL+E5JXpy32vytWb7HocCUGsmrNap6p8hNNDlBx7oUatm4vcnn9MrJ+OTM26AxeAhJwlaPVuOQjERyJgsRv04vjaz7VkHU0MWj34ytWZYoXKOoyWpJfYksTNZFIIGIhgzFyQ2aFzQAKsQjZAAtodSXkJXkNp6jQM4daq5SbfMqJvxuzXdyhmnm4rVPoZYYWbdlGXhY3TVHgZMU1JqjbsNr8VXtbdep31Uj07lc5mzdn7nzS+p/ZG5M5c2BTldnraZPHCmaFiFyl4AVcdTT3ZtJ20ksrAxRydur+onzj6v+TOOkh/oZ8zhC6OtPAUZre3YPjeLt14Hm1n2cOzgVCbWl12ZBQOjFhePzZ5WfKslUqPTfB9Nf1H+a8V13Xn5ngNrbUrLGVKzco1YVHbN/Luyyj2WWnU9Ns3aMqM96OaeUovSS9DqVK2AqVPx6lL+tk3eLe81o3nZvqdkWqNcOSKjTOptySlhJSkrNqDS5SdnY8fY6e19tOs0kt2ms7cZPm/4OeiZOzDNJSdoG2R6f4k2hLDYDep2UmoQjL9O8s5duXiebOzhNp0qlH/AC2JjvU7W3s9E8r20a5jiVhmovk4X+HmOqPFSg5TlCUJOSk5SzTW7LPR6nW+JKaVeVuKTfbY24Krg8JGX4C3pT1zlJytonJ8OhwsViZTm5y+p8tOwcmqNNRNONLkS4398R9bZFRZ7t/2u/DkDh5Lei5aXV7Z6HejtCk/zxXbkefnyzg1tVhpsWPInudGHYd0pRkmne6TVuBvrRyCVWL0lF9jvkRpdPEw9W38onrY8ajFJOzGwJo1umuhy9vVNymksnJ2vfhYqGoU5KNMeSWyLkzNiNrQi2l83Zp4gUNrRk0mnDtd0+840kC2d3TR5PrZ3Z6mSFzBwdXepwk9beWQVQxao9eLtWIksyBtEEUSP8jaevdcVH1Yym8xgzTEZFC1qMXvxGQEgoopPMOxQgonM25TyhLtXqjqUo5IDaOE36TS1Wa7uBcTHPHdBo81EJIFBos8QshdimAqCiFcXvLmvFFOvFfmj/uQUOmOIxH+dh+uH+6JX/kKX64eIcj2P6NNwJIzPa1Jfni+xSfoFQx8Ju0Xd2vo192OmG1/Q25JIuQNxEnZ2BSyk+qXDQ6U4C9l4XcpJPV5vvNE0Zs9zCtsEjBNGLaWD/EjZarNdXyN9QCaIqjWSUlTPH1qUou0k0yYbCSm7JZcZZ2R6mrBPWz7cwGvfgVvOJaJX34ExpqMVFcEDMbvCqjMz0VwqQKRYG8QQ7CUc+8OlHNdgvdzGUtV2MZLNK17hiFvRDUikIK2YxAJe/sNRQhlPQfBCIj6ZSEeb2vgfw6mX0yzT80Yj2OMwKqw3Zdz4xdsmeTxOFlTk4SVmvBrg0WePqMThLcux5HEucZSg5TyfGT7mKdR834s7G3MHf8AqLPhJLlfJnFubJ2deOSlHgJS95EYJGxllpBXFoOIAW2dr4fpfVL+3wzZx6VNyais2+B6nCYfcgorhq+b4kyfBz551Ghxt2NgPxaqvfcjm35IRhMJKrNQgrt+CXPsPZYHZyo01BWbveUv1S5mZjgxObt9gHHUTUNFTiZqjIaPXRnnARUXA0yM8yWhiqkBMtB9RiZcOpBQmpPMCbLxLs+0F6CKKjoQByIKgCf8eQcNUC3r3BU2MRoWnchsWKi8u4dbl1KEGhlPUWkNjqhkhx1NVMzxQ+GhQmaY6CsbsuFaFpXutJK29H/obB5D6TNEZyVqjxm09hVaV96O9T/XHOFuvFHlsdsZr5qea/TxS6PifaIPTt0MGO+E6FW8knSl+qn8qv1joUk0cnRcOYM+IyjbJqz5PJksfUsf/hzNtqLpVv3Xpz08DzFX4Qadtya/bOLVwlkjHuUpvyjyiiMoUXJ2im3yXLme0o/4b13/AOio/wB04JP7m6fwdVo2jKNOnvXyUlJq2WdgnkUFuYt8pfGLPO7N2YqfzOznzWkeiO5szY9Wu7QXy6OcrqC6X4voj0nw58MUWpyqJ1WmrKT+RX/+Vr3npNxRilFJLLJJJL5OSJjJTW5eTP08nK8hy8BsaGHjaOcm1vTdry6dF0GVeJrrv/l/BlrMo7IpJUYanEx1mbKzMVcyZshb0M0nmPvl4iLcSWMXUEyVrD6xnb99xLKQqs8wZ6eDLrvNeAtzRJQuepCkQADivfeNjHP3yFqa5WyHXzT6+gCY5aLsGUpCoS0719xlP34FJkjkxkWKjwDQxGiDHwZmi9B0JFoTNUXkaKLMcZD6Ui0SdGkzXTlqc6lI10qmr7C7IN1OdrvLmjx8c32vzZ6ipVtCT5Rk/M8zh/rj+6PmjztbTlBGuPhM9xSWt/1eBwfiiV5Q/u80dmVXNq/FP/o4HxDUvOPY/u07nRq+MLRnj+Q34el8s/3Q+5trPJdbeVjm7Al9f9nmdCdS/gvNj0v9SHk+QqtLXufkY6ktTTOXoY6r1N2SjPVlr9jFVkaa0uBmnEyZqhXv7CWOqK3voZ5SJYwarM8/X0HVJGeWtyWNGfEPTtJvBYhZd6Fpe+8kvwLlqQZKGZAAjXkHGWnR+iFuXkguPvoAjVT4DIv32oRB6DUNCHpkjPNAQk/Qre0GI2wlmhu8ZISGwZSYjRSkaKdQx0p6jYVMy0yWjoQqGqE7ru80c6M8rmaVVvizLNqFi7goWdvF1v6U10tftZyMH/qQ/chFx+C/1Ivkzz55evki6o1UdqZ6b8XV8cvscjb7+aPY/M0utqunqYdq3ai+T80elq1eJ0YQ7iMHjnTbsk72yba0NENsu+cVbJZPr1OYyrnkQ1GSCSi+EdDhFnbda6us00Z61T7icHL5fGxKkj2YTc4pvyYVTFyYiQblZCnMbGhVSYiUhlRmeTM2WSQljOAup6iGZ6z+V9MxSqB15ZPsMkKnkSUjYpkFxkQB0UtA4z8/RAqJaiAjRSGpiKUhlxokdGWRcpC1IGchgaqUr2GQkZqEh28MB1KpqNhIwUpu5pVQaEzWp3QsCMg7mGfB1Va7oE6JvGrBLNy96ozxih6q2WWVkZYNM4y3S8DlK1wa4Vc+5+ZVeopRS4ZMyqtn3sBVtO7zPQlTVMyplzwr7VzKWFfFpLxH/iegLqX+5yekx3Ze9lKVklyv5inULqPX3wEOodXFcElymKlIm/wAnIllAVZCWHUYmUiGNFt6merLzGykJYhmbE8TNY1YkyqOoizQpEEpEAB8ankRvMWFfLvARog8kMU8jPFhoBGiLLlIXBlrj74DEHTkN3jPEZEAoKi8/EOMxMX83cEmMDTGYcamZmuEpFJiNkalvfMZvmO+g2MmOxBVKlr9ot1Mu/1ArP33AJjbA6Eq9gKlYTKXoVJ5++QhNDHXefcJqVWC2DIVjQMsQxUqz5hNCpE2VQcZFSYunqEAFNi5sJi6jEAuqsmZ3msh8vfgKhp3eoihO/1IHLXgWA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ISEBIQEhQPEBASFRUUFA8PDw8PDw8QFBAVFBQQFRQXHCYeFxkjGRQUHy8gIycpLCwsFR4xNTAqNSYrLCkBCQoKDgwOGg8PGiwcHBwpKSkpKSkpKSkpKSkpKSkpKSksKSkpKSkpKSkpLCkpKSkpLCkpKSkpLCksKSksKSwpKf/AABEIAN4A4wMBIgACEQEDEQH/xAAbAAACAwEBAQAAAAAAAAAAAAACAwABBAUGB//EADoQAAIBAgMFBgQFAgYDAAAAAAABAgMRBCExBRJBUWFxgZGxwfAGIjKhE0JSctEjggcUM5Ky4RVDYv/EABoBAAMBAQEBAAAAAAAAAAAAAAABAgMEBQb/xAAnEQACAgEDAwQCAwAAAAAAAAAAAQIRAwQSIRMxQRQiMlGhsQUzYf/aAAwDAQACEQMRAD8A5rQ2ksi401cZJHnHaVEOQMENaABSQFT6kOsDUhmu8ACRUYl00OjABmVahItIJIkYMYkcQki7AArc4hWC6fctIChmFWb7DQxOG17jTYaIYpIOKI4lxQyRbKYyxTiAwLamecczXYzVHmAC5oC2QybKbyAYlRCcNOz1LDegDFWKGWAaACWIEiABcEXJF01krknEdkEig90qMRiWQhgOIqromPbz7jNWlp9gGg6ZpiZqCNEpWQJOTpCk1HlmfiEkA59MhiKnjlB1IUMkZq4kSLki4hGZYtouCCcrFU+IqKG0F83czU4meg/mXvgamsikZsVcKKLcSkhiBsCxeNxO7ZJXb56JC8Pi97J2UvM06ctu7wR1I7tvk0NeYirHM0WE1FmZM1QqaAeg6aFuOQDBSKkE0UgsBbB4jLANDAuxAiCoBliOIP46DU7jMyJB8AUMSyAYG5mmZ6izNaYqdPNd4mNAx5g1W3ayv04jE7DowLhNwdomcVJUzKo3ya3e0aiTjnb7Bbh0Kcc3tlw/DMNjxe6PK8ovdLaCiVwOWScXTOqLTVoWSnHNlSdmFTlcksbRXzo2JGWl9Ue02jRmxTFynYZVlZe9TJCm5vN5LXr0OjHBVul2/ZhObvbHuKqpzeWbXHREo4FqSk7Zdbm+MEipIHnlW1cII4Unb5YFjPVj8xpFVlmjnOgVKIDjkOqAWyEMU4gw4jkgYQ1GAIqSHtCZjEi2iEIAxW4x1FgOQygBI5IOCBiHEBA2Ams12jWWogMB0Uw1GyLXAtwABNWN2WqYTQaEMVHUKxU3r3cTHLHSeSSj5nTmi5VL7RwwzRw2peHwPqR0Bwz1u14oxyk3xb7WykjPpGb/AJD6j+TsU5q6zWq4o3NHmt33oOoVp3SUnm7atldMXr0+Gjp4nW3IbRp2ikZa2IjGUd7O+bZupVFJXTTRpm9tRXZG2Cak3LyDYpxDaI45HKdYmURVQ0NCqkQGJlEXYfbIBLMQARKXoHYriIAGhVSI9xFVIjGUiFpEEMVEZSFp+0Nolkj4hJlINRAQM0FFFuJcEICkg0gYjEACZrMx4nG2yjrxfIZtLE7vyr6nr0RzTWMfs8/Vanb7I9zVgpfNZ8V90KxFO0mu/wAQacrNPkHVqOTu7LsOhtbK8nm3aFoKxEgmiCATVgaV5X5ebWRnUS02tG0VF07GnTsvGPem+mRVCvKDvG66cH0KZViZe52NSado7eFxkZrk1rH+DRJZHnadRxaksmvfgd/C4hTgmteK5MxlGj19NqOpw+5e6Kqo08BFfgQdiEWyYu2Y5C5iGA0RlyIIBchcxs0LkMCkQAgqACI+ms+wVuD6S8hgNSGIy4rGRhrm+C9ewxva8uUV4lqLZzZNRjxumzrBQM2Dxin0a4c+pqiiXwzWMlJWiKIc2knJ6JXKjHtMu16loKP6n10QotMWWWyLZyalRybk9X9ikymi0jqPn27dsIJDcJg5VZKEFeT7klzfQ9BT+EY2tKq9+2kYq3dxZSTZUccpdkebsEjbtPY86Nr/ADQek1o+j5MxIl2iZRadMuxdiI6eythTrLevuwvbeau2+iGlY4xcnSOW0Uz0OL+E5JXpy32vytWb7HocCUGsmrNap6p8hNNDlBx7oUatm4vcnn9MrJ+OTM26AxeAhJwlaPVuOQjERyJgsRv04vjaz7VkHU0MWj34ytWZYoXKOoyWpJfYksTNZFIIGIhgzFyQ2aFzQAKsQjZAAtodSXkJXkNp6jQM4daq5SbfMqJvxuzXdyhmnm4rVPoZYYWbdlGXhY3TVHgZMU1JqjbsNr8VXtbdep31Uj07lc5mzdn7nzS+p/ZG5M5c2BTldnraZPHCmaFiFyl4AVcdTT3ZtJ20ksrAxRydur+onzj6v+TOOkh/oZ8zhC6OtPAUZre3YPjeLt14Hm1n2cOzgVCbWl12ZBQOjFhePzZ5WfKslUqPTfB9Nf1H+a8V13Xn5ngNrbUrLGVKzco1YVHbN/Luyyj2WWnU9Ns3aMqM96OaeUovSS9DqVK2AqVPx6lL+tk3eLe81o3nZvqdkWqNcOSKjTOptySlhJSkrNqDS5SdnY8fY6e19tOs0kt2ms7cZPm/4OeiZOzDNJSdoG2R6f4k2hLDYDep2UmoQjL9O8s5duXiebOzhNp0qlH/AC2JjvU7W3s9E8r20a5jiVhmovk4X+HmOqPFSg5TlCUJOSk5SzTW7LPR6nW+JKaVeVuKTfbY24Krg8JGX4C3pT1zlJytonJ8OhwsViZTm5y+p8tOwcmqNNRNONLkS4398R9bZFRZ7t/2u/DkDh5Lei5aXV7Z6HejtCk/zxXbkefnyzg1tVhpsWPInudGHYd0pRkmne6TVuBvrRyCVWL0lF9jvkRpdPEw9W38onrY8ajFJOzGwJo1umuhy9vVNymksnJ2vfhYqGoU5KNMeSWyLkzNiNrQi2l83Zp4gUNrRk0mnDtd0+840kC2d3TR5PrZ3Z6mSFzBwdXepwk9beWQVQxao9eLtWIksyBtEEUSP8jaevdcVH1Yym8xgzTEZFC1qMXvxGQEgoopPMOxQgonM25TyhLtXqjqUo5IDaOE36TS1Wa7uBcTHPHdBo81EJIFBos8QshdimAqCiFcXvLmvFFOvFfmj/uQUOmOIxH+dh+uH+6JX/kKX64eIcj2P6NNwJIzPa1Jfni+xSfoFQx8Ju0Xd2vo192OmG1/Q25JIuQNxEnZ2BSyk+qXDQ6U4C9l4XcpJPV5vvNE0Zs9zCtsEjBNGLaWD/EjZarNdXyN9QCaIqjWSUlTPH1qUou0k0yYbCSm7JZcZZ2R6mrBPWz7cwGvfgVvOJaJX34ExpqMVFcEDMbvCqjMz0VwqQKRYG8QQ7CUc+8OlHNdgvdzGUtV2MZLNK17hiFvRDUikIK2YxAJe/sNRQhlPQfBCIj6ZSEeb2vgfw6mX0yzT80Yj2OMwKqw3Zdz4xdsmeTxOFlTk4SVmvBrg0WePqMThLcux5HEucZSg5TyfGT7mKdR834s7G3MHf8AqLPhJLlfJnFubJ2deOSlHgJS95EYJGxllpBXFoOIAW2dr4fpfVL+3wzZx6VNyais2+B6nCYfcgorhq+b4kyfBz551Ghxt2NgPxaqvfcjm35IRhMJKrNQgrt+CXPsPZYHZyo01BWbveUv1S5mZjgxObt9gHHUTUNFTiZqjIaPXRnnARUXA0yM8yWhiqkBMtB9RiZcOpBQmpPMCbLxLs+0F6CKKjoQByIKgCf8eQcNUC3r3BU2MRoWnchsWKi8u4dbl1KEGhlPUWkNjqhkhx1NVMzxQ+GhQmaY6CsbsuFaFpXutJK29H/obB5D6TNEZyVqjxm09hVaV96O9T/XHOFuvFHlsdsZr5qea/TxS6PifaIPTt0MGO+E6FW8knSl+qn8qv1joUk0cnRcOYM+IyjbJqz5PJksfUsf/hzNtqLpVv3Xpz08DzFX4Qadtya/bOLVwlkjHuUpvyjyiiMoUXJ2im3yXLme0o/4b13/AOio/wB04JP7m6fwdVo2jKNOnvXyUlJq2WdgnkUFuYt8pfGLPO7N2YqfzOznzWkeiO5szY9Wu7QXy6OcrqC6X4voj0nw58MUWpyqJ1WmrKT+RX/+Vr3npNxRilFJLLJJJL5OSJjJTW5eTP08nK8hy8BsaGHjaOcm1vTdry6dF0GVeJrrv/l/BlrMo7IpJUYanEx1mbKzMVcyZshb0M0nmPvl4iLcSWMXUEyVrD6xnb99xLKQqs8wZ6eDLrvNeAtzRJQuepCkQADivfeNjHP3yFqa5WyHXzT6+gCY5aLsGUpCoS0719xlP34FJkjkxkWKjwDQxGiDHwZmi9B0JFoTNUXkaKLMcZD6Ui0SdGkzXTlqc6lI10qmr7C7IN1OdrvLmjx8c32vzZ6ipVtCT5Rk/M8zh/rj+6PmjztbTlBGuPhM9xSWt/1eBwfiiV5Q/u80dmVXNq/FP/o4HxDUvOPY/u07nRq+MLRnj+Q34el8s/3Q+5trPJdbeVjm7Al9f9nmdCdS/gvNj0v9SHk+QqtLXufkY6ktTTOXoY6r1N2SjPVlr9jFVkaa0uBmnEyZqhXv7CWOqK3voZ5SJYwarM8/X0HVJGeWtyWNGfEPTtJvBYhZd6Fpe+8kvwLlqQZKGZAAjXkHGWnR+iFuXkguPvoAjVT4DIv32oRB6DUNCHpkjPNAQk/Qre0GI2wlmhu8ZISGwZSYjRSkaKdQx0p6jYVMy0yWjoQqGqE7ru80c6M8rmaVVvizLNqFi7goWdvF1v6U10tftZyMH/qQ/chFx+C/1Ivkzz55evki6o1UdqZ6b8XV8cvscjb7+aPY/M0utqunqYdq3ai+T80elq1eJ0YQ7iMHjnTbsk72yba0NENsu+cVbJZPr1OYyrnkQ1GSCSi+EdDhFnbda6us00Z61T7icHL5fGxKkj2YTc4pvyYVTFyYiQblZCnMbGhVSYiUhlRmeTM2WSQljOAup6iGZ6z+V9MxSqB15ZPsMkKnkSUjYpkFxkQB0UtA4z8/RAqJaiAjRSGpiKUhlxokdGWRcpC1IGchgaqUr2GQkZqEh28MB1KpqNhIwUpu5pVQaEzWp3QsCMg7mGfB1Va7oE6JvGrBLNy96ozxih6q2WWVkZYNM4y3S8DlK1wa4Vc+5+ZVeopRS4ZMyqtn3sBVtO7zPQlTVMyplzwr7VzKWFfFpLxH/iegLqX+5yekx3Ze9lKVklyv5inULqPX3wEOodXFcElymKlIm/wAnIllAVZCWHUYmUiGNFt6merLzGykJYhmbE8TNY1YkyqOoizQpEEpEAB8ankRvMWFfLvARog8kMU8jPFhoBGiLLlIXBlrj74DEHTkN3jPEZEAoKi8/EOMxMX83cEmMDTGYcamZmuEpFJiNkalvfMZvmO+g2MmOxBVKlr9ot1Mu/1ArP33AJjbA6Eq9gKlYTKXoVJ5++QhNDHXefcJqVWC2DIVjQMsQxUqz5hNCpE2VQcZFSYunqEAFNi5sJi6jEAuqsmZ3msh8vfgKhp3eoihO/1IHLXgWA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ISEBIQEhQPEBASFRUUFA8PDw8PDw8QFBAVFBQQFRQXHCYeFxkjGRQUHy8gIycpLCwsFR4xNTAqNSYrLCkBCQoKDgwOGg8PGiwcHBwpKSkpKSkpKSkpKSkpKSkpKSksKSkpKSkpKSkpLCkpKSkpLCkpKSkpLCksKSksKSwpKf/AABEIAN4A4wMBIgACEQEDEQH/xAAbAAACAwEBAQAAAAAAAAAAAAACAwABBAUGB//EADoQAAIBAgMFBgQFAgYDAAAAAAABAgMRBCExBRJBUWFxgZGxwfAGIjKhE0JSctEjggcUM5Ky4RVDYv/EABoBAAMBAQEBAAAAAAAAAAAAAAABAgMEBQb/xAAnEQACAgEDAwQCAwAAAAAAAAAAAQIRAwQSIRMxQRQiMlGhsQUzYf/aAAwDAQACEQMRAD8A5rQ2ksi401cZJHnHaVEOQMENaABSQFT6kOsDUhmu8ACRUYl00OjABmVahItIJIkYMYkcQki7AArc4hWC6fctIChmFWb7DQxOG17jTYaIYpIOKI4lxQyRbKYyxTiAwLamecczXYzVHmAC5oC2QybKbyAYlRCcNOz1LDegDFWKGWAaACWIEiABcEXJF01krknEdkEig90qMRiWQhgOIqromPbz7jNWlp9gGg6ZpiZqCNEpWQJOTpCk1HlmfiEkA59MhiKnjlB1IUMkZq4kSLki4hGZYtouCCcrFU+IqKG0F83czU4meg/mXvgamsikZsVcKKLcSkhiBsCxeNxO7ZJXb56JC8Pi97J2UvM06ctu7wR1I7tvk0NeYirHM0WE1FmZM1QqaAeg6aFuOQDBSKkE0UgsBbB4jLANDAuxAiCoBliOIP46DU7jMyJB8AUMSyAYG5mmZ6izNaYqdPNd4mNAx5g1W3ayv04jE7DowLhNwdomcVJUzKo3ya3e0aiTjnb7Bbh0Kcc3tlw/DMNjxe6PK8ovdLaCiVwOWScXTOqLTVoWSnHNlSdmFTlcksbRXzo2JGWl9Ue02jRmxTFynYZVlZe9TJCm5vN5LXr0OjHBVul2/ZhObvbHuKqpzeWbXHREo4FqSk7Zdbm+MEipIHnlW1cII4Unb5YFjPVj8xpFVlmjnOgVKIDjkOqAWyEMU4gw4jkgYQ1GAIqSHtCZjEi2iEIAxW4x1FgOQygBI5IOCBiHEBA2Ams12jWWogMB0Uw1GyLXAtwABNWN2WqYTQaEMVHUKxU3r3cTHLHSeSSj5nTmi5VL7RwwzRw2peHwPqR0Bwz1u14oxyk3xb7WykjPpGb/AJD6j+TsU5q6zWq4o3NHmt33oOoVp3SUnm7atldMXr0+Gjp4nW3IbRp2ikZa2IjGUd7O+bZupVFJXTTRpm9tRXZG2Cak3LyDYpxDaI45HKdYmURVQ0NCqkQGJlEXYfbIBLMQARKXoHYriIAGhVSI9xFVIjGUiFpEEMVEZSFp+0Nolkj4hJlINRAQM0FFFuJcEICkg0gYjEACZrMx4nG2yjrxfIZtLE7vyr6nr0RzTWMfs8/Vanb7I9zVgpfNZ8V90KxFO0mu/wAQacrNPkHVqOTu7LsOhtbK8nm3aFoKxEgmiCATVgaV5X5ebWRnUS02tG0VF07GnTsvGPem+mRVCvKDvG66cH0KZViZe52NSado7eFxkZrk1rH+DRJZHnadRxaksmvfgd/C4hTgmteK5MxlGj19NqOpw+5e6Kqo08BFfgQdiEWyYu2Y5C5iGA0RlyIIBchcxs0LkMCkQAgqACI+ms+wVuD6S8hgNSGIy4rGRhrm+C9ewxva8uUV4lqLZzZNRjxumzrBQM2Dxin0a4c+pqiiXwzWMlJWiKIc2knJ6JXKjHtMu16loKP6n10QotMWWWyLZyalRybk9X9ikymi0jqPn27dsIJDcJg5VZKEFeT7klzfQ9BT+EY2tKq9+2kYq3dxZSTZUccpdkebsEjbtPY86Nr/ADQek1o+j5MxIl2iZRadMuxdiI6eythTrLevuwvbeau2+iGlY4xcnSOW0Uz0OL+E5JXpy32vytWb7HocCUGsmrNap6p8hNNDlBx7oUatm4vcnn9MrJ+OTM26AxeAhJwlaPVuOQjERyJgsRv04vjaz7VkHU0MWj34ytWZYoXKOoyWpJfYksTNZFIIGIhgzFyQ2aFzQAKsQjZAAtodSXkJXkNp6jQM4daq5SbfMqJvxuzXdyhmnm4rVPoZYYWbdlGXhY3TVHgZMU1JqjbsNr8VXtbdep31Uj07lc5mzdn7nzS+p/ZG5M5c2BTldnraZPHCmaFiFyl4AVcdTT3ZtJ20ksrAxRydur+onzj6v+TOOkh/oZ8zhC6OtPAUZre3YPjeLt14Hm1n2cOzgVCbWl12ZBQOjFhePzZ5WfKslUqPTfB9Nf1H+a8V13Xn5ngNrbUrLGVKzco1YVHbN/Luyyj2WWnU9Ns3aMqM96OaeUovSS9DqVK2AqVPx6lL+tk3eLe81o3nZvqdkWqNcOSKjTOptySlhJSkrNqDS5SdnY8fY6e19tOs0kt2ms7cZPm/4OeiZOzDNJSdoG2R6f4k2hLDYDep2UmoQjL9O8s5duXiebOzhNp0qlH/AC2JjvU7W3s9E8r20a5jiVhmovk4X+HmOqPFSg5TlCUJOSk5SzTW7LPR6nW+JKaVeVuKTfbY24Krg8JGX4C3pT1zlJytonJ8OhwsViZTm5y+p8tOwcmqNNRNONLkS4398R9bZFRZ7t/2u/DkDh5Lei5aXV7Z6HejtCk/zxXbkefnyzg1tVhpsWPInudGHYd0pRkmne6TVuBvrRyCVWL0lF9jvkRpdPEw9W38onrY8ajFJOzGwJo1umuhy9vVNymksnJ2vfhYqGoU5KNMeSWyLkzNiNrQi2l83Zp4gUNrRk0mnDtd0+840kC2d3TR5PrZ3Z6mSFzBwdXepwk9beWQVQxao9eLtWIksyBtEEUSP8jaevdcVH1Yym8xgzTEZFC1qMXvxGQEgoopPMOxQgonM25TyhLtXqjqUo5IDaOE36TS1Wa7uBcTHPHdBo81EJIFBos8QshdimAqCiFcXvLmvFFOvFfmj/uQUOmOIxH+dh+uH+6JX/kKX64eIcj2P6NNwJIzPa1Jfni+xSfoFQx8Ju0Xd2vo192OmG1/Q25JIuQNxEnZ2BSyk+qXDQ6U4C9l4XcpJPV5vvNE0Zs9zCtsEjBNGLaWD/EjZarNdXyN9QCaIqjWSUlTPH1qUou0k0yYbCSm7JZcZZ2R6mrBPWz7cwGvfgVvOJaJX34ExpqMVFcEDMbvCqjMz0VwqQKRYG8QQ7CUc+8OlHNdgvdzGUtV2MZLNK17hiFvRDUikIK2YxAJe/sNRQhlPQfBCIj6ZSEeb2vgfw6mX0yzT80Yj2OMwKqw3Zdz4xdsmeTxOFlTk4SVmvBrg0WePqMThLcux5HEucZSg5TyfGT7mKdR834s7G3MHf8AqLPhJLlfJnFubJ2deOSlHgJS95EYJGxllpBXFoOIAW2dr4fpfVL+3wzZx6VNyais2+B6nCYfcgorhq+b4kyfBz551Ghxt2NgPxaqvfcjm35IRhMJKrNQgrt+CXPsPZYHZyo01BWbveUv1S5mZjgxObt9gHHUTUNFTiZqjIaPXRnnARUXA0yM8yWhiqkBMtB9RiZcOpBQmpPMCbLxLs+0F6CKKjoQByIKgCf8eQcNUC3r3BU2MRoWnchsWKi8u4dbl1KEGhlPUWkNjqhkhx1NVMzxQ+GhQmaY6CsbsuFaFpXutJK29H/obB5D6TNEZyVqjxm09hVaV96O9T/XHOFuvFHlsdsZr5qea/TxS6PifaIPTt0MGO+E6FW8knSl+qn8qv1joUk0cnRcOYM+IyjbJqz5PJksfUsf/hzNtqLpVv3Xpz08DzFX4Qadtya/bOLVwlkjHuUpvyjyiiMoUXJ2im3yXLme0o/4b13/AOio/wB04JP7m6fwdVo2jKNOnvXyUlJq2WdgnkUFuYt8pfGLPO7N2YqfzOznzWkeiO5szY9Wu7QXy6OcrqC6X4voj0nw58MUWpyqJ1WmrKT+RX/+Vr3npNxRilFJLLJJJL5OSJjJTW5eTP08nK8hy8BsaGHjaOcm1vTdry6dF0GVeJrrv/l/BlrMo7IpJUYanEx1mbKzMVcyZshb0M0nmPvl4iLcSWMXUEyVrD6xnb99xLKQqs8wZ6eDLrvNeAtzRJQuepCkQADivfeNjHP3yFqa5WyHXzT6+gCY5aLsGUpCoS0719xlP34FJkjkxkWKjwDQxGiDHwZmi9B0JFoTNUXkaKLMcZD6Ui0SdGkzXTlqc6lI10qmr7C7IN1OdrvLmjx8c32vzZ6ipVtCT5Rk/M8zh/rj+6PmjztbTlBGuPhM9xSWt/1eBwfiiV5Q/u80dmVXNq/FP/o4HxDUvOPY/u07nRq+MLRnj+Q34el8s/3Q+5trPJdbeVjm7Al9f9nmdCdS/gvNj0v9SHk+QqtLXufkY6ktTTOXoY6r1N2SjPVlr9jFVkaa0uBmnEyZqhXv7CWOqK3voZ5SJYwarM8/X0HVJGeWtyWNGfEPTtJvBYhZd6Fpe+8kvwLlqQZKGZAAjXkHGWnR+iFuXkguPvoAjVT4DIv32oRB6DUNCHpkjPNAQk/Qre0GI2wlmhu8ZISGwZSYjRSkaKdQx0p6jYVMy0yWjoQqGqE7ru80c6M8rmaVVvizLNqFi7goWdvF1v6U10tftZyMH/qQ/chFx+C/1Ivkzz55evki6o1UdqZ6b8XV8cvscjb7+aPY/M0utqunqYdq3ai+T80elq1eJ0YQ7iMHjnTbsk72yba0NENsu+cVbJZPr1OYyrnkQ1GSCSi+EdDhFnbda6us00Z61T7icHL5fGxKkj2YTc4pvyYVTFyYiQblZCnMbGhVSYiUhlRmeTM2WSQljOAup6iGZ6z+V9MxSqB15ZPsMkKnkSUjYpkFxkQB0UtA4z8/RAqJaiAjRSGpiKUhlxokdGWRcpC1IGchgaqUr2GQkZqEh28MB1KpqNhIwUpu5pVQaEzWp3QsCMg7mGfB1Va7oE6JvGrBLNy96ozxih6q2WWVkZYNM4y3S8DlK1wa4Vc+5+ZVeopRS4ZMyqtn3sBVtO7zPQlTVMyplzwr7VzKWFfFpLxH/iegLqX+5yekx3Ze9lKVklyv5inULqPX3wEOodXFcElymKlIm/wAnIllAVZCWHUYmUiGNFt6merLzGykJYhmbE8TNY1YkyqOoizQpEEpEAB8ankRvMWFfLvARog8kMU8jPFhoBGiLLlIXBlrj74DEHTkN3jPEZEAoKi8/EOMxMX83cEmMDTGYcamZmuEpFJiNkalvfMZvmO+g2MmOxBVKlr9ot1Mu/1ArP33AJjbA6Eq9gKlYTKXoVJ5++QhNDHXefcJqVWC2DIVjQMsQxUqz5hNCpE2VQcZFSYunqEAFNi5sJi6jEAuqsmZ3msh8vfgKhp3eoihO/1IHLXgWA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www.allkidsnetwork.com/crafts/shapes/images/circle-shape-monster-cra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t2.gstatic.com/images?q=tbn:ANd9GcS6GKtKh5P5X194OZAlA1zhY4YcaQwRYPgbCx_6w7VIJvsl0hV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littermonster.co.uk/craft-blog/wp-content/uploads/2008/02/brightcaterpil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3.gstatic.com/images?q=tbn:ANd9GcSlz7oZmxCgPzCkeIqZe0cjXBKc7bRjk798kRhE_cal_VKEaEq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2.gstatic.com/images?q=tbn:ANd9GcS3d76Kav3hFbCe8QiRh8oEpuGPwEPTZkfXQP7uUhBxb1-YoY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ISERQUEhQVFRQVFRUXFxcXFxQUGRQVFhYVFhgWFBgYGyYeGBojGhcUHy8gIycpLCwsFR4xNTAqNSYrLCkBCQoKDgwOGg8PGikcHBwpKSksKSkpKSwpKSopLiwpLCwpKSksKSkpKSwsLCkpKSwpKSkpLCksKSkpLCwpKSkpLP/AABEIALYBFgMBIgACEQEDEQH/xAAbAAADAQEBAQEAAAAAAAAAAAABAgMABAUGB//EADkQAAEEAQMCBAMHAgYCAwAAAAEAAhEhMQNBURJhBCJxgTKRoQUTQlKxwdHh8AYUYoKS8SNyBxUz/8QAGgEAAgMBAQAAAAAAAAAAAAAAAAECAwQFBv/EACgRAAICAQQABgMAAwAAAAAAAAABAgMRBBIhMQUTIkFRcTIzoSNCgf/aAAwDAQACEQMRAD8AcyYyRwZkHmV1/d4GzsqWm2IsERBMxHpa6SDEg2HAxRnYjkVaCJzDww4IOaoQMkcqo0OklxPoQYNjdUAbFE7xAP8AxhI1sbRLbvqqdgd0AL90wC5me+COcQg5g2Jo5xWRPIlN950kA21w2EEXvNYTua2+m9xkGNggYp6jtjv32RAcbkmDE5IJ7qTmG2kATYiZtW0XZ8sEQIOJntygYv3RESIac8TJmAfYqrCJo0QM0J4PCl9+YgtrAEcTid/VM3VA/F5Zybk7gj90CwV0hMkgEcAg44JtT0y1pMENmcuJB7lsWmdotB6gDG5v3A5KcMIjpJ5Ehxs908oeyXwYaU/jGxqYIPAmrTuyRJ81Cj8QomdxFwlDDIEAGDEiZnO2JTu1TXVIMxAMjuJ2RlA4tB6C3mGzEb9o4RLxccSW0J90kY6ZI2Iwbu/dOzzZZQO5FxzwUZFgVvScdQgYg33wi5wdW/Mf3eUzteMg52ue6k7WPXE2bAzt6eiMhgAdQ6Q4WMj5raRJ46s1cbGYRe0jYcTAJ+n90k+6JB6TGcn2MBGQHOpuLgRmp9VTTAfZmx5iORwpaVC2tr5HvGOEGak4A/8AU7bJiKDTkAXVSR62VmjEmz8q3T9TSIMnnaEr2Cx3yHcXEX6oAlrPbFAEgOxOauR+/CJcHAySTx6AThU6oBIgwJ6eUvSDHUBB9vmgBdXSmfMZ6REEEADkZSlpByJmyb9kX+FdIjpiIxBI71xCzekgSNoxv6IAneZ494PKGtFSKF9rEVas/REkiABEDicqRbBjzRzXuANkATdJtmDB6XWHT8Q7GAm0R1NF2CRBvpvH6ZTtaDYmTtQEg991uoOPDrluPYnHugRNgP4m3WYncKTmOB8pgExJvY37FdJcfLEX+Lc+h5hReYIMEAzg/P0QM5/EggeQeaTJFyIv9ll0ahIA6iAdiOODG+FkAKOoVIIFTAHlzBHZbT0h8RMyG3V2a7jukdWTF3/IIKoxwEgiRNb1mUgMG9FV8U5xO4KoH4MTIg3jND9Vvu2fFBq5F/r+iho+EbLiSRuBzOIHKBnQWhza8wMRGx91tPQaQDBBAEZj6+6fw8YEgdq9v1UwXQcZMDJNlIYup4Y9LSDLgDyaO0jhbRBGJv5ZzPCroabj8VZobzyupjaqlms1CjxHlnRo0Mp8z4X9Ju8OHRJIIM53VxpN4CATyskrZy7Z04aeuHSDKYFKtKrL8FWFY6YOQClRDlJNroi4p9it8GAfKY2jISa/hyASb9Jwf2XS0qger43SRkt0dc+uDzWE1ciIBqQUXMLm4o7i4rBHP9F2v0GmSAJPrB9lyYJBkEA+97Dda4WRn0cm/Tzq75RMaJaDeBZdM4JU3+HLpI8pduY9SYVi4WRNyCN/rjlY6ZMgwByc4/VW4MxFug0ZJHY8i6T6j2meq8X+aeIswj90CLx/yJx8xQVmjaqEDBH9CgRBzg4DpME1iiP9yzvDkW2YHEAE4yd1tRvTtcg8ZT6fiOqqA/QzuBumACwtxRE0I9QDyCkDy6DYG5mIJmvoFduKB/oOCov1YqwTNQZ7nKAM1wG9RulfZ7zkVM0crdJySDjY3E53B7pS0kHzb8k9vkgBpEiDOY2k4M+iH+Y6jcGO4r5JOgYgktof0+qcNuRNAViB3r0QSwT1dOKkOFGTBgfRINEAeUiaM9jXyVy4bD+scqeppgx2+Xvyqp2xgssuq087X6URcRPSYGY283ZFzTJxIivzA7E+sqnQCfhBuRjavb+iPTE1EEkRdbkqcXlZKpx2Scfgi7qbfTRxdrKun4oFxGRA7/3sspEDj6XUARBqC0EEZgd1aD+bpgxYojFd1MHiBxMmCe/EJ2NJzBYc5oje8eqiBXw7uD1Qbio9im+5IGZusb8dlDTcIkAdQdEE0c36phqkD4enzdgB3BnE2gYHMJiSTmIMEmTHUOPRdWlpQBJk59D2Q0RPmJkkAfJWWC67PpR2tHpUl5k+zBMEEQsp0wpkqZABCKARCACCmlKUGulAFQUzSogpgU0xMsHIvaHCCogqocmpYZCUVJYZHU0/+4EGvoQlbpQJeQbHtQi9/ddQM0Vyu0rN15ZmzE0ByF0abd6w+zhavTeU8roI0BH4rneIHoMLn1HFhDTMHH7SVXUfGXwZyRIuYB+aQBroaZJ6rjIPMflWgxDwRvP6816pNQOP4RW8z6mFb7uNrAzUH1KgXSCDtGL82arBBQBNxDfbuSODN3kLaj3OEAwRnflW1GA0WzO0VMKA02yOlpB9xj0r/tIaA10fDJG8Zk8XhWbiiNs7hRY4h0b/AIt/pwndE4/ieQFVZbGHZpq09lv4r/oXZuqqOEC81ZkCNr+iVxQWKeqlLiPB1adBCPM+X/AQgjKCzNt9m9JJYQNJg65mD+s9kxYJN8EXzJFcTSTSsEiDkWO8ESqNgdXS0cExME8dl2616UeVueZv7ZzacgT0uJsHpgXPBpZdHX5RPSCKjqIH7rKeCo5PvXxBGDNDAuxOQszWId0kSCAZxNfqEWOBb0y7raCQZA9jNEKh1el3wiHNomodcgqAwFwIBB8tXBOaIPqkDQ6iHEd6H/HlR1PEuYHQGyTHSDsYg97V/DNqZkuuQqLp7YG3SU+ZYk+kdTU4KkFULlnomhkWpQmCQhgEQgEQpAMsiEIQACVPQ3VEumIJSGVBRhJKcGUAZEFaEEZEUBRff9UiPUpxlteUV2VqyLi/cxeBiBjYESOfZAnluZHI+cpWtAJjOT3B/wCkh1KgAD6h2bs0V14vKyeYnBxk4/AxYcflwDGdwf2UXa56hDoMfCRk4ntwqEijE7XmNwk6jJneQBw3hRnZGHZbTp52v0oR2qZFGOag9uxCYvqOOK+iEACEFz7NTKXXB2adDCHMuWByUooLK3ns3LhYQqBKYlIhAZZAlK91H0Ul2JvCCx4iGgXJrEG5+Y+qGp4gwOAYI4FQQkkSYPTTccWlIcCXSHA/S4AFe67a4PJy7F1XGaIn0H9/9rJomum6NcFZPJERrba6pExIg3NH1RcZbHa85G3qp6GqS0kCrIJgnvas94DpvjOD/ZSA5H+H2cZcIJMARIgfX9F3sEQuHWcetoP5wPURNr0Ghc/VPlI7fh0fS2V09MuIAsnC9Q/YTwKc0nj+q5Psgf8AmbPf9Ck1P/knwg1CwjULQ4tLw0dOYkCZjvCt0tEJwbmLW6udU1GAjmkGDkIrt+1w0ua9hBa9oIIwe49lxLFbDy5uPwb6bPMgp/I0pkgKdQLQgplMJ5QMxSkWjKyQBTMSotQBRqJagCiEAL0orPellSELqvi4EmrxCQQRfbkd1RxSFXq+UYbUY5aSE7N8hYSlEoErM228s2JKKwgISsSlKQzFKSsUJQApK0rJShAFJrNlpHITJNUVUzX6qcOZIhbxB/Q2nplpIA6t8RUCu6TXcSCWESNsT+quNYiZAEWTfopPozAijeMUu2eTDpyS6WkEGO8fwsp6upUOdvUGCR3KyAOfR8LbjIdWBFxaodSuoCSYdFeYHeOUPxdQGQCbi9oKbT1XGhtM0CZzWyiBxDVadZkCDvucEhewAvHdqD73TG/Ue5+F2V7AXO1P5Hf8P/W/sox8GV+aeI8M7TeWuEFp+YGD3X6QClf4driC5rTGJAMJU3uvj2JarSq/Dzho5v8ADZf/AJPRa+fL95E5DXPLmj5QvTAStTKqybnJyZoqrVcFBewAzhO1YIwoYLQQiFgjCBgKDSmhIMpAMCmapyqNSQDhLq60ULJ2SaurFC3HH8lNoaEWbJyVIOAM08k5KbpVi1DpRgTeSJCSVdzUv3IRgDnlISuseFHK3+SHKNrDJxlKSus/Z55S/wD17uQjaw3I5ZQXQ77Pd2SO8E/sltYZRApZVv8AKu4SnwzuEsMeUIlcPX2uE7tI8JNXqEQLkZ9TMK2pPeijUP8AxS+i2oDg2HDJ5G44UvEiOACI2g1Bjuj97uR5rxVev7KbSRi24AIuSOeF2Ty5M6VDpIHrfyWTlzgB5B6DAvn3WQBFkCPKZsOqCQMRNIGJIcDMgkjyi8Gv1TN1QQCJIxPHFb54W1iYyG+UAO7jDSORaQHn+J1Yc1xstcLj4gDEyvdC8T7R0ak5JPp3XofZniOvTaTkUfULDqY8pnZ8Pnw4nZCYIBZYTqjAp2lSSaYBcXew9t0AdYKcKIKo0pgOhMIgrJgAlKUxHyQhIYiLn7Cz+ncpCTtlU0tOPXlRQx9HTjuTk8qspFpU0Q7HlEOU5WlAFHJQvG8R/iDo1iwiWCBIyDcnuNl6ulrte0OaZB3CnhrshGalwizSmDlJqeUDwP1Iyp9SaU0A0oJZWlMQyBWlCUCwK5cP2sB0DjqBO9XhdxXF9p6nSyf9Q7geqnV+aKr/ANUvo8rT1i0GnOkiIiM1uqkOMxDSNsmc5Q+9PTDhImxjOOkppsBuDgbOHefkumebBp6JdkxAu5nj6LJSG9MSGgEb+tWigDabpJltWMzjesJNPXc4fmvcfW8LMa4OiMOJN5nbuUXAOImSJowQQOHfyojIeLJigBMidg5cvgPEu09QtNh5rfzZ9JI/RehqUJybgkAxHPK8vxuiXCeqIM2IIINGVVZDcsF9FvlzTR77NUHH9+yp94BkwvP8D4wajbjqFOGb7dl1sYOB8guW008M9JGSktyH6urGOf2H8pw1ZaUiRRpRCmE4SAo1yYFSCcOTAoClIINe6wKMoyAAFpRCxCMAaUUFpQAyn4nX6WEjO3qmBXleKf8AemoLQD0zXUYMkd1dVDezNqLlVDPucer4AgdzZJvN4XLoO1NF0scO4PwmeRK9mAWtc0kAgfCJMxh0rk8RoUePix3sHvhb5QTOJC2SecnoeA+2mahDT5dSPhO//qd16Mr4nW0gTAqCf9p+a7PB/wCI3aUB86jORbh/I9VjnVjo6tOr3cSPq0ZXJ4P7QZqiWOB7YI9QbC6lU+DZlBlFKtKeQGWSytKYjELj+1HkMBEz1NwLv3XZK4/tQeQ1Nt5G/OylD8kU3/rl9HEzxBOzTkRhwpLp6+CBE8GcZB4SajSDLplpuakHEHdUZpm+mbExEwYNFdQ82S1Ol4gtJ3gR8/qsujR04GZ23GP+0UAcA1iTBEOgkOmJ9U3W4ipdgmYj/bHCo9oyBuKIB6dvqptBsgEEGSKGMegUQA/VEiyLPmi/fspavVPmg7mwAQf4/ZdjdQEEGpv5g1M4Ss1BjpyIuDtt8kDR5TmuY4PYLsHgzHC9bQ8SHCR7jceqR2l5SW9v9JJ54yuP/Lllin0Ok78eqzXUb+V2b9LqvL9Muj2GPTtK87w3iwc0eP4XWx657TTwzuQlGSynkvKYFT6k3UokhwmlLKHUgCoKYFSDkepAFpRDlIPRDk8gUWSP1QASTAG5qF5XiPtXrgac9JIBdgkZ8vbFqcIOb4KbbY1LMi/i/FF5LGbW53bgc91bw0dIHeYgWd4K4dDw4Ej2uBB4/VVZDZnOZv29/wCV064KCwefvudssstpMAECYG1AiLs7KGrqRZaRDoccg8FdTNZpywySTfTdQVHW0WZkiNjN3uO0lWFCOF+gHWPSefVcHidKLi5wP59l7J0yKbBBEgbxUx3XmubIHSORMkxzIVbRbGTR5ZLg7rYXBwmCDB5XreB/xYW+XXH+9owP9Tf3C49bQ9sf9hcWtp/pUKmUEzXVfKHR97oeKZqNDmODmnBBlUC/OtLW1NJ3VpO6TQPBj843X0f2b/i9robrj7t35vwO98t9D81mdbXR0qr4z74Po5RU2PBsQR2tPKRf9GK5/HfA7+9wryo+KbLHDlp/Qpx4aIWLMGjyNPUNiZ2MggDsFRus6gPKbBqcYJUn6MwQYkQb+vss1wHeIJmjxJI2wV1TzJVrYABjmefkgp/eGSG1Q2yNoysgRAF4kwCDEukUAbkDaeE+o556XABxjIMAzjKb7zao2Iy07wVjrYyIkAfUH0wojRJmu50yzpq76hLt62TgEy4OkgCWESA4cfRPpvECW4mxZ9wm6eGnHEd64KBm++6hLT7REVzxMq7fiqC6GmcixlRETPIkxvAqtrKXrFmu01hAB8R4Rjhc7mB6SCDsQVAPcwX5gO9i43yukabqIjknMkcHb3TtHU0y6Zg7VJFRlQlXGa5Lar51PMWS0PGNd8Jn++F1B64vEeBa6T8DqxIjm9kvnaczPOPYhYpaWS6OrX4hBr1rB6IcnC8lv2i8R1ad3MOG3qmb9rugH7p0Hu36qnyZ/BpWqqf+x6gcj1LzHfab4JGmYGTMgesBF33zsOaJ/KJjmZUo6ebIT1lUfc9J7wBJIA5JAXDrfbLRTAXmNqb6l38KR+zyT8XVOSbgjaCYXTo6DRdAiMAihsQaWiOl+WY7PEfaCOV2g/W//Q+U46fhb7bnuraX2b0AdLiWiSG4g9voQr6ZGG1BNwQHHO2d7VWPFHAoGRJg3HJWuMFFYRzZ2Sm8s5BokuiZoHzURMlHQfZabIEgwBNxHeIn3VtTRHV1OEOaIBG4yJ7KT8gtMgOdQ2JmPmpEDp+9m4BPpjF/qi7VaBJ6txPr2+SgdQGQ+onYCuRCI0RBrt1AztOPZMQXuBkRLgNu+VAk1IIG5xicjvS6H6pwIcJE1MQMxsVzhhmIaQYOCCRlRZJHI5od3oweZzA2Gy4NfRgmh+xB47r1dTTBxO5g7bwFxuBmLv4a4zPCg0STweW5uI5wciFy6uhUR619AvXf4cniQZmwZ9N1xHR+YPacTYVTiXRkT8B9pa2gR927ywCWOtpPbcey+q+yv8T6eqel/wD49T8rjTv/AFdv6G18m/T37T+2FN/hg6s1KrcEzVDUSgfpCV9gr5D7K+3NXSpwOowbEjqAOOkk/Qr6fwX2izWEsM8g04eo2VTg4m+F8bOuzwwHRGTURVOBkHjlMGEkdUigOPb5K8NDnCzJM3jYxx6d1zv1nAXLrFjA3ieV0V0efl2wM8TEy7/TfDaGMZWU9VoJs9MibsH+5WTIDmgXeYQRMQQeQQe266vuWEh1mGgi6gjeMYUi8CXE/DAkAxM/iH7qh12yAwczkAnM+6QGZIjIIkEATk7chKXuyS4gm279p7bKhbMEDO5kekQc/wALdfmlov8AFmIIEx6IGRfqEHBAIvaK5VdJlYF/m+pBSkmTnpkUbJnHsgGip7BoAmWzfzhAFNFhYSeodJFgYI5HZX0Q2IaYvPvvKQ6IMjLdiL9jwmgWJmCBYwI3TEOXQWgvcTZJAx6gCUg0vMcGQDjpqLIV/ha2DAq+Ox5U3dOCQSDUEgxNxH6IHkLtVuSLORkx8lmARBbi5gVPHYrM1BgYFQYnffdNBMtAkEb1PoUBkm/w4Diaiqbg/wAFO0X5SMVPvm0dLSIoUCTAoke/ZRZquLoIBzAyCNyRygQ+ppFpoRciIgg/weUxaS51mSBiLqoW03xAO/AiAM5U3W3qEVAkZBFAHtaAG0mODQMgc70SQQlZqNnPzjt8yIhRc49RO4Io7Dn9VRjSLMDO4onJCMjL1ArqjJ2HrzaETnynctwdhhR0tNpmpFVee3CxdAHlyL7HYm8UgQ+poCy0kne42HOQi7kiqMCRjHqUWkEWRPrAHb2UH6Mgz1NGJ4zYhAFNVhElhrYdxOygdTpOJbkT+k7ZhF7SweUnpO+S0ncjjlOw9Qs4GAPmeMJDMdaXE4MeoOeFyu0ZETcSbO0/sqOeBEiBcE1i4cAmcy4DRJgifofSUDOV8TU9NG+eZXF4plgwZFCONz7Lu1vDip+IwCdtisdOxPBIxmYIUWhp4PLc3MbftteUjtI/EBjF0Pl8l6D9IzijMRfz+q5n6dXW/pdSFDaT3EWaUjeSZPp+67NFrgQ5tP54A5jKizRoEyTMUAVbSfA7AnNTfPF/RSSBy+DrGsQZMZngSd1ZrpihFZO3oMlc2nqsP4ekc4rjuJVdbTJFSScbACCrEVN5NraIb3M5jbiFlNj/AM07QOwwsmIvpN6uqIsfWjKmPEVY+VIrJMB3dOINAG+++cynY3FmIAMmbj+7WWQgF1NKOkAkSMA1z6oajokchpHbKyyQDaGvdZFeqt4fUknpABIPV3iBIWWTQBDYcd5GJMesbFM3UHViwL4yASO6yyYBZrAgEYA99lQSA7YbkSTPIk0ssgANMAO4Ek75r1VGFrml0WJINA1sVlkAc+jbQ4E21xAz3HyBhM7UOTi5HPusskxogTRyZJzA/FvCtoubNtuNtxH6zKyyEAp1RAcRIMDF9pQfpfiAHmg+lC1lkCDo6QJiOZuj++w3pFzemTiYJj6RKKyQC6PmpvOTmlyP1zplvVBB4zPVG+0LLIYI69Rg73PFUbC5tLUBr8Xlk/PCyyBokdXzAHOJHsk+5qzMmPS+VlkDCzTrJUvxZ7fTKyyiNE2tgUIiTXr9VV9mDzAjagd0FkwOo+HhocIMfmHvsmbqP8xPSb74WWUkQCxk2MVWEVlk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ISERQUEhQVFRQVFRUXFxcXFxQUGRQVFhYVFhgWFBgYGyYeGBojGhcUHy8gIycpLCwsFR4xNTAqNSYrLCkBCQoKDgwOGg8PGikcHBwpKSksKSkpKSwpKSopLiwpLCwpKSksKSkpKSwsLCkpKSwpKSkpLCksKSkpLCwpKSkpLP/AABEIALYBFgMBIgACEQEDEQH/xAAbAAADAQEBAQEAAAAAAAAAAAABAgMABAUGB//EADkQAAEEAQMCBAMHAgYCAwAAAAEAAhEhMQNBURJhBCJxgTKRoQUTQlKxwdHh8AYUYoKS8SNyBxUz/8QAGgEAAgMBAQAAAAAAAAAAAAAAAAECAwQFBv/EACgRAAICAQQABgMAAwAAAAAAAAABAgMRBBIhMQUTIkFRcTIzoSNCgf/aAAwDAQACEQMRAD8AcyYyRwZkHmV1/d4GzsqWm2IsERBMxHpa6SDEg2HAxRnYjkVaCJzDww4IOaoQMkcqo0OklxPoQYNjdUAbFE7xAP8AxhI1sbRLbvqqdgd0AL90wC5me+COcQg5g2Jo5xWRPIlN950kA21w2EEXvNYTua2+m9xkGNggYp6jtjv32RAcbkmDE5IJ7qTmG2kATYiZtW0XZ8sEQIOJntygYv3RESIac8TJmAfYqrCJo0QM0J4PCl9+YgtrAEcTid/VM3VA/F5Zybk7gj90CwV0hMkgEcAg44JtT0y1pMENmcuJB7lsWmdotB6gDG5v3A5KcMIjpJ5Ehxs908oeyXwYaU/jGxqYIPAmrTuyRJ81Cj8QomdxFwlDDIEAGDEiZnO2JTu1TXVIMxAMjuJ2RlA4tB6C3mGzEb9o4RLxccSW0J90kY6ZI2Iwbu/dOzzZZQO5FxzwUZFgVvScdQgYg33wi5wdW/Mf3eUzteMg52ue6k7WPXE2bAzt6eiMhgAdQ6Q4WMj5raRJ46s1cbGYRe0jYcTAJ+n90k+6JB6TGcn2MBGQHOpuLgRmp9VTTAfZmx5iORwpaVC2tr5HvGOEGak4A/8AU7bJiKDTkAXVSR62VmjEmz8q3T9TSIMnnaEr2Cx3yHcXEX6oAlrPbFAEgOxOauR+/CJcHAySTx6AThU6oBIgwJ6eUvSDHUBB9vmgBdXSmfMZ6REEEADkZSlpByJmyb9kX+FdIjpiIxBI71xCzekgSNoxv6IAneZ494PKGtFSKF9rEVas/REkiABEDicqRbBjzRzXuANkATdJtmDB6XWHT8Q7GAm0R1NF2CRBvpvH6ZTtaDYmTtQEg991uoOPDrluPYnHugRNgP4m3WYncKTmOB8pgExJvY37FdJcfLEX+Lc+h5hReYIMEAzg/P0QM5/EggeQeaTJFyIv9ll0ahIA6iAdiOODG+FkAKOoVIIFTAHlzBHZbT0h8RMyG3V2a7jukdWTF3/IIKoxwEgiRNb1mUgMG9FV8U5xO4KoH4MTIg3jND9Vvu2fFBq5F/r+iho+EbLiSRuBzOIHKBnQWhza8wMRGx91tPQaQDBBAEZj6+6fw8YEgdq9v1UwXQcZMDJNlIYup4Y9LSDLgDyaO0jhbRBGJv5ZzPCroabj8VZobzyupjaqlms1CjxHlnRo0Mp8z4X9Ju8OHRJIIM53VxpN4CATyskrZy7Z04aeuHSDKYFKtKrL8FWFY6YOQClRDlJNroi4p9it8GAfKY2jISa/hyASb9Jwf2XS0qger43SRkt0dc+uDzWE1ciIBqQUXMLm4o7i4rBHP9F2v0GmSAJPrB9lyYJBkEA+97Dda4WRn0cm/Tzq75RMaJaDeBZdM4JU3+HLpI8pduY9SYVi4WRNyCN/rjlY6ZMgwByc4/VW4MxFug0ZJHY8i6T6j2meq8X+aeIswj90CLx/yJx8xQVmjaqEDBH9CgRBzg4DpME1iiP9yzvDkW2YHEAE4yd1tRvTtcg8ZT6fiOqqA/QzuBumACwtxRE0I9QDyCkDy6DYG5mIJmvoFduKB/oOCov1YqwTNQZ7nKAM1wG9RulfZ7zkVM0crdJySDjY3E53B7pS0kHzb8k9vkgBpEiDOY2k4M+iH+Y6jcGO4r5JOgYgktof0+qcNuRNAViB3r0QSwT1dOKkOFGTBgfRINEAeUiaM9jXyVy4bD+scqeppgx2+Xvyqp2xgssuq087X6URcRPSYGY283ZFzTJxIivzA7E+sqnQCfhBuRjavb+iPTE1EEkRdbkqcXlZKpx2Scfgi7qbfTRxdrKun4oFxGRA7/3sspEDj6XUARBqC0EEZgd1aD+bpgxYojFd1MHiBxMmCe/EJ2NJzBYc5oje8eqiBXw7uD1Qbio9im+5IGZusb8dlDTcIkAdQdEE0c36phqkD4enzdgB3BnE2gYHMJiSTmIMEmTHUOPRdWlpQBJk59D2Q0RPmJkkAfJWWC67PpR2tHpUl5k+zBMEEQsp0wpkqZABCKARCACCmlKUGulAFQUzSogpgU0xMsHIvaHCCogqocmpYZCUVJYZHU0/+4EGvoQlbpQJeQbHtQi9/ddQM0Vyu0rN15ZmzE0ByF0abd6w+zhavTeU8roI0BH4rneIHoMLn1HFhDTMHH7SVXUfGXwZyRIuYB+aQBroaZJ6rjIPMflWgxDwRvP6816pNQOP4RW8z6mFb7uNrAzUH1KgXSCDtGL82arBBQBNxDfbuSODN3kLaj3OEAwRnflW1GA0WzO0VMKA02yOlpB9xj0r/tIaA10fDJG8Zk8XhWbiiNs7hRY4h0b/AIt/pwndE4/ieQFVZbGHZpq09lv4r/oXZuqqOEC81ZkCNr+iVxQWKeqlLiPB1adBCPM+X/AQgjKCzNt9m9JJYQNJg65mD+s9kxYJN8EXzJFcTSTSsEiDkWO8ESqNgdXS0cExME8dl2616UeVueZv7ZzacgT0uJsHpgXPBpZdHX5RPSCKjqIH7rKeCo5PvXxBGDNDAuxOQszWId0kSCAZxNfqEWOBb0y7raCQZA9jNEKh1el3wiHNomodcgqAwFwIBB8tXBOaIPqkDQ6iHEd6H/HlR1PEuYHQGyTHSDsYg97V/DNqZkuuQqLp7YG3SU+ZYk+kdTU4KkFULlnomhkWpQmCQhgEQgEQpAMsiEIQACVPQ3VEumIJSGVBRhJKcGUAZEFaEEZEUBRff9UiPUpxlteUV2VqyLi/cxeBiBjYESOfZAnluZHI+cpWtAJjOT3B/wCkh1KgAD6h2bs0V14vKyeYnBxk4/AxYcflwDGdwf2UXa56hDoMfCRk4ntwqEijE7XmNwk6jJneQBw3hRnZGHZbTp52v0oR2qZFGOag9uxCYvqOOK+iEACEFz7NTKXXB2adDCHMuWByUooLK3ns3LhYQqBKYlIhAZZAlK91H0Ul2JvCCx4iGgXJrEG5+Y+qGp4gwOAYI4FQQkkSYPTTccWlIcCXSHA/S4AFe67a4PJy7F1XGaIn0H9/9rJomum6NcFZPJERrba6pExIg3NH1RcZbHa85G3qp6GqS0kCrIJgnvas94DpvjOD/ZSA5H+H2cZcIJMARIgfX9F3sEQuHWcetoP5wPURNr0Ghc/VPlI7fh0fS2V09MuIAsnC9Q/YTwKc0nj+q5Psgf8AmbPf9Ck1P/knwg1CwjULQ4tLw0dOYkCZjvCt0tEJwbmLW6udU1GAjmkGDkIrt+1w0ua9hBa9oIIwe49lxLFbDy5uPwb6bPMgp/I0pkgKdQLQgplMJ5QMxSkWjKyQBTMSotQBRqJagCiEAL0orPellSELqvi4EmrxCQQRfbkd1RxSFXq+UYbUY5aSE7N8hYSlEoErM228s2JKKwgISsSlKQzFKSsUJQApK0rJShAFJrNlpHITJNUVUzX6qcOZIhbxB/Q2nplpIA6t8RUCu6TXcSCWESNsT+quNYiZAEWTfopPozAijeMUu2eTDpyS6WkEGO8fwsp6upUOdvUGCR3KyAOfR8LbjIdWBFxaodSuoCSYdFeYHeOUPxdQGQCbi9oKbT1XGhtM0CZzWyiBxDVadZkCDvucEhewAvHdqD73TG/Ue5+F2V7AXO1P5Hf8P/W/sox8GV+aeI8M7TeWuEFp+YGD3X6QClf4driC5rTGJAMJU3uvj2JarSq/Dzho5v8ADZf/AJPRa+fL95E5DXPLmj5QvTAStTKqybnJyZoqrVcFBewAzhO1YIwoYLQQiFgjCBgKDSmhIMpAMCmapyqNSQDhLq60ULJ2SaurFC3HH8lNoaEWbJyVIOAM08k5KbpVi1DpRgTeSJCSVdzUv3IRgDnlISuseFHK3+SHKNrDJxlKSus/Z55S/wD17uQjaw3I5ZQXQ77Pd2SO8E/sltYZRApZVv8AKu4SnwzuEsMeUIlcPX2uE7tI8JNXqEQLkZ9TMK2pPeijUP8AxS+i2oDg2HDJ5G44UvEiOACI2g1Bjuj97uR5rxVev7KbSRi24AIuSOeF2Ty5M6VDpIHrfyWTlzgB5B6DAvn3WQBFkCPKZsOqCQMRNIGJIcDMgkjyi8Gv1TN1QQCJIxPHFb54W1iYyG+UAO7jDSORaQHn+J1Yc1xstcLj4gDEyvdC8T7R0ak5JPp3XofZniOvTaTkUfULDqY8pnZ8Pnw4nZCYIBZYTqjAp2lSSaYBcXew9t0AdYKcKIKo0pgOhMIgrJgAlKUxHyQhIYiLn7Cz+ncpCTtlU0tOPXlRQx9HTjuTk8qspFpU0Q7HlEOU5WlAFHJQvG8R/iDo1iwiWCBIyDcnuNl6ulrte0OaZB3CnhrshGalwizSmDlJqeUDwP1Iyp9SaU0A0oJZWlMQyBWlCUCwK5cP2sB0DjqBO9XhdxXF9p6nSyf9Q7geqnV+aKr/ANUvo8rT1i0GnOkiIiM1uqkOMxDSNsmc5Q+9PTDhImxjOOkppsBuDgbOHefkumebBp6JdkxAu5nj6LJSG9MSGgEb+tWigDabpJltWMzjesJNPXc4fmvcfW8LMa4OiMOJN5nbuUXAOImSJowQQOHfyojIeLJigBMidg5cvgPEu09QtNh5rfzZ9JI/RehqUJybgkAxHPK8vxuiXCeqIM2IIINGVVZDcsF9FvlzTR77NUHH9+yp94BkwvP8D4wajbjqFOGb7dl1sYOB8guW008M9JGSktyH6urGOf2H8pw1ZaUiRRpRCmE4SAo1yYFSCcOTAoClIINe6wKMoyAAFpRCxCMAaUUFpQAyn4nX6WEjO3qmBXleKf8AemoLQD0zXUYMkd1dVDezNqLlVDPucer4AgdzZJvN4XLoO1NF0scO4PwmeRK9mAWtc0kAgfCJMxh0rk8RoUePix3sHvhb5QTOJC2SecnoeA+2mahDT5dSPhO//qd16Mr4nW0gTAqCf9p+a7PB/wCI3aUB86jORbh/I9VjnVjo6tOr3cSPq0ZXJ4P7QZqiWOB7YI9QbC6lU+DZlBlFKtKeQGWSytKYjELj+1HkMBEz1NwLv3XZK4/tQeQ1Nt5G/OylD8kU3/rl9HEzxBOzTkRhwpLp6+CBE8GcZB4SajSDLplpuakHEHdUZpm+mbExEwYNFdQ82S1Ol4gtJ3gR8/qsujR04GZ23GP+0UAcA1iTBEOgkOmJ9U3W4ipdgmYj/bHCo9oyBuKIB6dvqptBsgEEGSKGMegUQA/VEiyLPmi/fspavVPmg7mwAQf4/ZdjdQEEGpv5g1M4Ss1BjpyIuDtt8kDR5TmuY4PYLsHgzHC9bQ8SHCR7jceqR2l5SW9v9JJ54yuP/Lllin0Ok78eqzXUb+V2b9LqvL9Muj2GPTtK87w3iwc0eP4XWx657TTwzuQlGSynkvKYFT6k3UokhwmlLKHUgCoKYFSDkepAFpRDlIPRDk8gUWSP1QASTAG5qF5XiPtXrgac9JIBdgkZ8vbFqcIOb4KbbY1LMi/i/FF5LGbW53bgc91bw0dIHeYgWd4K4dDw4Ej2uBB4/VVZDZnOZv29/wCV064KCwefvudssstpMAECYG1AiLs7KGrqRZaRDoccg8FdTNZpywySTfTdQVHW0WZkiNjN3uO0lWFCOF+gHWPSefVcHidKLi5wP59l7J0yKbBBEgbxUx3XmubIHSORMkxzIVbRbGTR5ZLg7rYXBwmCDB5XreB/xYW+XXH+9owP9Tf3C49bQ9sf9hcWtp/pUKmUEzXVfKHR97oeKZqNDmODmnBBlUC/OtLW1NJ3VpO6TQPBj843X0f2b/i9robrj7t35vwO98t9D81mdbXR0qr4z74Po5RU2PBsQR2tPKRf9GK5/HfA7+9wryo+KbLHDlp/Qpx4aIWLMGjyNPUNiZ2MggDsFRus6gPKbBqcYJUn6MwQYkQb+vss1wHeIJmjxJI2wV1TzJVrYABjmefkgp/eGSG1Q2yNoysgRAF4kwCDEukUAbkDaeE+o556XABxjIMAzjKb7zao2Iy07wVjrYyIkAfUH0wojRJmu50yzpq76hLt62TgEy4OkgCWESA4cfRPpvECW4mxZ9wm6eGnHEd64KBm++6hLT7REVzxMq7fiqC6GmcixlRETPIkxvAqtrKXrFmu01hAB8R4Rjhc7mB6SCDsQVAPcwX5gO9i43yukabqIjknMkcHb3TtHU0y6Zg7VJFRlQlXGa5Lar51PMWS0PGNd8Jn++F1B64vEeBa6T8DqxIjm9kvnaczPOPYhYpaWS6OrX4hBr1rB6IcnC8lv2i8R1ad3MOG3qmb9rugH7p0Hu36qnyZ/BpWqqf+x6gcj1LzHfab4JGmYGTMgesBF33zsOaJ/KJjmZUo6ebIT1lUfc9J7wBJIA5JAXDrfbLRTAXmNqb6l38KR+zyT8XVOSbgjaCYXTo6DRdAiMAihsQaWiOl+WY7PEfaCOV2g/W//Q+U46fhb7bnuraX2b0AdLiWiSG4g9voQr6ZGG1BNwQHHO2d7VWPFHAoGRJg3HJWuMFFYRzZ2Sm8s5BokuiZoHzURMlHQfZabIEgwBNxHeIn3VtTRHV1OEOaIBG4yJ7KT8gtMgOdQ2JmPmpEDp+9m4BPpjF/qi7VaBJ6txPr2+SgdQGQ+onYCuRCI0RBrt1AztOPZMQXuBkRLgNu+VAk1IIG5xicjvS6H6pwIcJE1MQMxsVzhhmIaQYOCCRlRZJHI5od3oweZzA2Gy4NfRgmh+xB47r1dTTBxO5g7bwFxuBmLv4a4zPCg0STweW5uI5wciFy6uhUR619AvXf4cniQZmwZ9N1xHR+YPacTYVTiXRkT8B9pa2gR927ywCWOtpPbcey+q+yv8T6eqel/wD49T8rjTv/AFdv6G18m/T37T+2FN/hg6s1KrcEzVDUSgfpCV9gr5D7K+3NXSpwOowbEjqAOOkk/Qr6fwX2izWEsM8g04eo2VTg4m+F8bOuzwwHRGTURVOBkHjlMGEkdUigOPb5K8NDnCzJM3jYxx6d1zv1nAXLrFjA3ieV0V0efl2wM8TEy7/TfDaGMZWU9VoJs9MibsH+5WTIDmgXeYQRMQQeQQe266vuWEh1mGgi6gjeMYUi8CXE/DAkAxM/iH7qh12yAwczkAnM+6QGZIjIIkEATk7chKXuyS4gm279p7bKhbMEDO5kekQc/wALdfmlov8AFmIIEx6IGRfqEHBAIvaK5VdJlYF/m+pBSkmTnpkUbJnHsgGip7BoAmWzfzhAFNFhYSeodJFgYI5HZX0Q2IaYvPvvKQ6IMjLdiL9jwmgWJmCBYwI3TEOXQWgvcTZJAx6gCUg0vMcGQDjpqLIV/ha2DAq+Ox5U3dOCQSDUEgxNxH6IHkLtVuSLORkx8lmARBbi5gVPHYrM1BgYFQYnffdNBMtAkEb1PoUBkm/w4Diaiqbg/wAFO0X5SMVPvm0dLSIoUCTAoke/ZRZquLoIBzAyCNyRygQ+ppFpoRciIgg/weUxaS51mSBiLqoW03xAO/AiAM5U3W3qEVAkZBFAHtaAG0mODQMgc70SQQlZqNnPzjt8yIhRc49RO4Io7Dn9VRjSLMDO4onJCMjL1ArqjJ2HrzaETnynctwdhhR0tNpmpFVee3CxdAHlyL7HYm8UgQ+poCy0kne42HOQi7kiqMCRjHqUWkEWRPrAHb2UH6Mgz1NGJ4zYhAFNVhElhrYdxOygdTpOJbkT+k7ZhF7SweUnpO+S0ncjjlOw9Qs4GAPmeMJDMdaXE4MeoOeFyu0ZETcSbO0/sqOeBEiBcE1i4cAmcy4DRJgifofSUDOV8TU9NG+eZXF4plgwZFCONz7Lu1vDip+IwCdtisdOxPBIxmYIUWhp4PLc3MbftteUjtI/EBjF0Pl8l6D9IzijMRfz+q5n6dXW/pdSFDaT3EWaUjeSZPp+67NFrgQ5tP54A5jKizRoEyTMUAVbSfA7AnNTfPF/RSSBy+DrGsQZMZngSd1ZrpihFZO3oMlc2nqsP4ekc4rjuJVdbTJFSScbACCrEVN5NraIb3M5jbiFlNj/AM07QOwwsmIvpN6uqIsfWjKmPEVY+VIrJMB3dOINAG+++cynY3FmIAMmbj+7WWQgF1NKOkAkSMA1z6oajokchpHbKyyQDaGvdZFeqt4fUknpABIPV3iBIWWTQBDYcd5GJMesbFM3UHViwL4yASO6yyYBZrAgEYA99lQSA7YbkSTPIk0ssgANMAO4Ek75r1VGFrml0WJINA1sVlkAc+jbQ4E21xAz3HyBhM7UOTi5HPusskxogTRyZJzA/FvCtoubNtuNtxH6zKyyEAp1RAcRIMDF9pQfpfiAHmg+lC1lkCDo6QJiOZuj++w3pFzemTiYJj6RKKyQC6PmpvOTmlyP1zplvVBB4zPVG+0LLIYI69Rg73PFUbC5tLUBr8Xlk/PCyyBokdXzAHOJHsk+5qzMmPS+VlkDCzTrJUvxZ7fTKyyiNE2tgUIiTXr9VV9mDzAjagd0FkwOo+HhocIMfmHvsmbqP8xPSb74WWUkQCxk2MVWEVlk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luntiki.ru/uploads/images/f/1/0/5/3/4235c93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aldosta.edu/~algriepentrog/circler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66294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1.gstatic.com/images?q=tbn:ANd9GcQp1dBv82tguo0lPEhBoJF5pmlMvMAveztKAKUQ-Vexu8BrYBH5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epreschooltoolboxblog.com/wp-content/uploads/2011/08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0.gstatic.com/images?q=tbn:ANd9GcRLhob1hLqVLCjKXCgEPt2o577-bN5uBvz5J1Vc4flwitPZ7Aix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1.gstatic.com/images?q=tbn:ANd9GcSx8Nv3gES-d5_0-pg5NRWon1o9XhheIJG0DwHRvnZ9GIOnd3HQ8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C00000"/>
                </a:solidFill>
              </a:rPr>
              <a:t>عجل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t2.gstatic.com/images?q=tbn:ANd9GcTvPHfvKk-JPzWkXwelfSTZXbv-XQYcM5WEfbCG5Z2nrOveRG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59429"/>
            <a:ext cx="4876800" cy="4898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C00000"/>
                </a:solidFill>
              </a:rPr>
              <a:t>صحن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t3.gstatic.com/images?q=tbn:ANd9GcRlfrzWjXVS--qmWDnrxuiQlcyoIdkYPXZEPvL_wl-68GQejFtY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858000" cy="4743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C00000"/>
                </a:solidFill>
              </a:rPr>
              <a:t>زر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29700" name="Picture 4" descr="http://t1.gstatic.com/images?q=tbn:ANd9GcTTYpCq-i-KQrza0pgNbZ9JVzpied8FRVJ8uIMOU8M9pQ8oahu7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C00000"/>
                </a:solidFill>
              </a:rPr>
              <a:t>ساعة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t0.gstatic.com/images?q=tbn:ANd9GcRLjPECDPFPj34JpFYwiMuyZzdJw1OyEh60jxCMQSYeWnTLXrPH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4038600" cy="4020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8000" b="1" dirty="0" smtClean="0">
                <a:solidFill>
                  <a:srgbClr val="C00000"/>
                </a:solidFill>
              </a:rPr>
              <a:t>نقود معدنية</a:t>
            </a:r>
            <a:endParaRPr lang="en-US" sz="8000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http://t0.gstatic.com/images?q=tbn:ANd9GcR8tmKOGS2uzYjA225BS_DtNe3afAYzrKSHNvI2-wkQlBngTE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5682613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348" b="2899"/>
          <a:stretch>
            <a:fillRect/>
          </a:stretch>
        </p:blipFill>
        <p:spPr bwMode="auto">
          <a:xfrm>
            <a:off x="838200" y="1752600"/>
            <a:ext cx="708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C00000"/>
                </a:solidFill>
              </a:rPr>
              <a:t>هل تستطيع أن تجد أكبر عدد من الدوائر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solidFill>
                  <a:srgbClr val="C00000"/>
                </a:solidFill>
              </a:rPr>
              <a:t>حاول أن تتبع الدوائر باصبعك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t1.gstatic.com/images?q=tbn:ANd9GcQFjhusS-pMC-cKum3opOJxq007v2eR3fUFseKGmaIGxLScS_mp"/>
          <p:cNvPicPr>
            <a:picLocks noChangeAspect="1" noChangeArrowheads="1"/>
          </p:cNvPicPr>
          <p:nvPr/>
        </p:nvPicPr>
        <p:blipFill>
          <a:blip r:embed="rId2"/>
          <a:srcRect t="12303" b="6118"/>
          <a:stretch>
            <a:fillRect/>
          </a:stretch>
        </p:blipFill>
        <p:spPr bwMode="auto">
          <a:xfrm>
            <a:off x="1981200" y="1644316"/>
            <a:ext cx="4953000" cy="521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الدائرة</vt:lpstr>
      <vt:lpstr>Slide 2</vt:lpstr>
      <vt:lpstr>عجل</vt:lpstr>
      <vt:lpstr>صحن</vt:lpstr>
      <vt:lpstr>زر</vt:lpstr>
      <vt:lpstr>ساعة</vt:lpstr>
      <vt:lpstr>نقود معدنية</vt:lpstr>
      <vt:lpstr>هل تستطيع أن تجد أكبر عدد من الدوائر</vt:lpstr>
      <vt:lpstr>حاول أن تتبع الدوائر باصبعك</vt:lpstr>
      <vt:lpstr>هل تستطيع أن ترسم العجلات الناقصة؟</vt:lpstr>
      <vt:lpstr>ضع دائرة حول الدائرة الأكبر</vt:lpstr>
      <vt:lpstr>ضع دائرة حول الدائرة الأصغر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ruba</dc:creator>
  <cp:lastModifiedBy>ruba</cp:lastModifiedBy>
  <cp:revision>8</cp:revision>
  <dcterms:created xsi:type="dcterms:W3CDTF">2012-09-06T06:39:28Z</dcterms:created>
  <dcterms:modified xsi:type="dcterms:W3CDTF">2012-09-10T08:06:12Z</dcterms:modified>
</cp:coreProperties>
</file>