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5" r:id="rId3"/>
    <p:sldId id="260" r:id="rId4"/>
    <p:sldId id="258" r:id="rId5"/>
    <p:sldId id="261" r:id="rId6"/>
    <p:sldId id="259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4" r:id="rId15"/>
    <p:sldId id="271" r:id="rId16"/>
    <p:sldId id="277" r:id="rId17"/>
    <p:sldId id="275" r:id="rId18"/>
    <p:sldId id="276" r:id="rId19"/>
    <p:sldId id="278" r:id="rId20"/>
    <p:sldId id="273" r:id="rId21"/>
    <p:sldId id="279" r:id="rId22"/>
    <p:sldId id="280" r:id="rId23"/>
    <p:sldId id="281" r:id="rId24"/>
    <p:sldId id="283" r:id="rId25"/>
    <p:sldId id="284" r:id="rId26"/>
    <p:sldId id="263" r:id="rId27"/>
    <p:sldId id="262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9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3F7B-6C0A-48D0-941B-C6E7FE8C3F1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01CA-E42B-4B9F-BBE7-0AED2F24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avoir se présenter.ppt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365125"/>
            <a:ext cx="10861964" cy="61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Quel âge as-tu ?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7" y="114299"/>
            <a:ext cx="8991601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4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Quel âge as -tu? | Quiziz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3" y="349026"/>
            <a:ext cx="11307186" cy="56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Où habites-tu? #2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7" y="659876"/>
            <a:ext cx="10059536" cy="56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6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rench by Carson Rose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56644"/>
            <a:ext cx="9068474" cy="68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5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ow to Pronounce ''Quelle est ta nationalité?'' (What is your nationality?)  Correctly in French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9" y="365125"/>
            <a:ext cx="10923283" cy="61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Les questions pour apprendre à se connaître – Face-to-face and Online  French c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38749"/>
            <a:ext cx="8184283" cy="61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Qu'est-ce que tu aimes?😍 – Liberté, Égalité, Créativi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12" y="365125"/>
            <a:ext cx="9986176" cy="561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9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PPT - Qu'est-ce que tu aimes? PowerPoint Presentation - ID:19996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553822"/>
            <a:ext cx="7879292" cy="5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0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Qu'est-ce que tu aimes? Juego encuentra a alguien…🐱🏀📔 – Liberté,  Égalité, Créativit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27" y="146230"/>
            <a:ext cx="4745455" cy="67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4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J'aime- Je n'aime pas by Raki's Rad Language Resources | T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94" y="-193963"/>
            <a:ext cx="5558525" cy="78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opo | Basic french words, Learn french, French workshe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4" y="0"/>
            <a:ext cx="8358263" cy="62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43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PRESENTATION Comment t'appelles-tu? Quel âge as-tu? - ppt video online 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2" y="0"/>
            <a:ext cx="9017674" cy="67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8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J'aime- Je n'aime pas by Raki's Rad Language Resources | T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3" y="397808"/>
            <a:ext cx="4078432" cy="57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3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36" y="33741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4578" name="Picture 2" descr="J`aime / Je n`aime pas - Categoriz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8" y="-247578"/>
            <a:ext cx="9560310" cy="71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5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RAhuntza 64 on Twitter: &quot;Être élève, c'est aussi agir. Petite modification  de ce dessin bien connu (mais dont on ne connaît pas l'auteur pour le  remercier). https://t.co/GeEX9JExfX&quot; / Tw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85" y="217343"/>
            <a:ext cx="962430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3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La salle de classe. - ppt video online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2" y="365125"/>
            <a:ext cx="8378056" cy="62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63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présentez vous sur étiquette bleue Stock Vector | Adobe 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8" y="1690688"/>
            <a:ext cx="11065164" cy="32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1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ialogue : se présenter en franç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0" y="711201"/>
            <a:ext cx="10868396" cy="57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7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e présenter | Les petits secrets du frança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8" y="365125"/>
            <a:ext cx="6497782" cy="65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6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la présentation - introduce yourself in french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1" y="365125"/>
            <a:ext cx="8809182" cy="66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7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LE en ESO: Se présenter en frança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362002"/>
            <a:ext cx="4618825" cy="63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rançais FLE: 01. Se présenter // Parler de s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78453"/>
            <a:ext cx="4487794" cy="67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omment se présenter communication 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" y="365125"/>
            <a:ext cx="10817067" cy="60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5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onjour - se présenter en français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6" y="98931"/>
            <a:ext cx="8645910" cy="6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6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2" name="Picture 6" descr="Comment tu t'appelles? - French Question L1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009"/>
            <a:ext cx="1033215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omment tu t'appelles? - French Question L1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8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Je m'appelle. Il s'appelle, Elle s'appelle. Ils s'appellent. Elles  s'appellent | Teaching Resour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1" y="64656"/>
            <a:ext cx="11131399" cy="62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2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Je m'appelle or Mon nom est? - French Online Language Courses | The Perfect  French with Dyl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" y="452581"/>
            <a:ext cx="10554343" cy="59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6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Widescreen</PresentationFormat>
  <Paragraphs>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8</cp:revision>
  <dcterms:created xsi:type="dcterms:W3CDTF">2023-09-04T19:40:24Z</dcterms:created>
  <dcterms:modified xsi:type="dcterms:W3CDTF">2023-09-08T07:25:41Z</dcterms:modified>
</cp:coreProperties>
</file>