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3"/>
  </p:notesMasterIdLst>
  <p:sldIdLst>
    <p:sldId id="256" r:id="rId2"/>
    <p:sldId id="263" r:id="rId3"/>
    <p:sldId id="258" r:id="rId4"/>
    <p:sldId id="259" r:id="rId5"/>
    <p:sldId id="257" r:id="rId6"/>
    <p:sldId id="260" r:id="rId7"/>
    <p:sldId id="261" r:id="rId8"/>
    <p:sldId id="262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643225-5E87-402A-B997-04B1EA77D66F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20F42C-19E7-44AF-AD10-E877C58AA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27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20F42C-19E7-44AF-AD10-E877C58AAA2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383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36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164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99804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3249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9078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67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1902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473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83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625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484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029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78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727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982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812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4635B-E926-45BE-9C7C-6A27F0000C36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076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5xuZxGirWQI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VctK6bFu3Sw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Alphabet Becomes The Most Valuable Public Company In The World | TechCrunc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588" y="628072"/>
            <a:ext cx="8829521" cy="4944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1424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𝗘𝘅𝗲𝗿𝗰𝗶𝗰𝗲 𝗱'𝗼𝗿𝘁𝗵𝗼𝗴𝗿𝗮𝗽𝗵𝗲 : 𝗩𝗼𝘆𝗲𝗹𝗹𝗲𝘀  𝗺𝗮𝗻𝗾𝘂𝗮𝗻𝘁𝗲𝘀. | Exercices orthographe, Exercice de francais cm1,  Jeux de réunion familia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745" y="360220"/>
            <a:ext cx="6800283" cy="5893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1901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AutoShape 2" descr="Quiz Les consonnes | Gramática, ortografí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Quiz Les consonnes | Gramática, ortografí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2" name="Picture 6" descr="Quiz Les consonnes | Gramática, ortografí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75" y="160337"/>
            <a:ext cx="7946953" cy="6135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01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AutoShape 2" descr="Le lettres de l'alphabet, les 6 consonnes et les voyel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Le lettres de l'alphabet, les 6 consonnes et les voyelle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Alphabet , consonnes et voyelles. Exercices et leçon de français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465138"/>
            <a:ext cx="5364043" cy="6187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0539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L'alphabet français - You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455" y="-3662"/>
            <a:ext cx="11701029" cy="6581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8180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Amélie Pep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1783" y="43911"/>
            <a:ext cx="6348952" cy="6348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0856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Changing the way you learn | Not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564" y="204163"/>
            <a:ext cx="5164045" cy="6724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4453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5xuZxGirWQI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637575" y="2242274"/>
            <a:ext cx="7115337" cy="4002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344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Français- affichage collectif (rseeg) | Les voyelles, Types de textes,  Consonn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509" y="456374"/>
            <a:ext cx="10360602" cy="732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6023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VctK6bFu3Sw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180410" y="1616364"/>
            <a:ext cx="7952766" cy="4473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710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Twitter 上的 Ortholud.com：&quot;Exercice d'orthographe : Combien de voyelles ?  Pour chaque mot, compte les voyelles. https://t.co/GnLKHXM4zJ  https://t.co/3ULKIhxsOh&quot; / Twit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273462"/>
            <a:ext cx="7273251" cy="5241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093577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86</TotalTime>
  <Words>2</Words>
  <Application>Microsoft Office PowerPoint</Application>
  <PresentationFormat>Widescreen</PresentationFormat>
  <Paragraphs>2</Paragraphs>
  <Slides>11</Slides>
  <Notes>1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Trebuchet MS</vt:lpstr>
      <vt:lpstr>Wingdings 3</vt:lpstr>
      <vt:lpstr>Facet</vt:lpstr>
      <vt:lpstr>PowerPoint Presentation</vt:lpstr>
      <vt:lpstr>PowerPoint Presentation</vt:lpstr>
      <vt:lpstr>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R.Geurouachi</dc:creator>
  <cp:lastModifiedBy>R.Geurouachi</cp:lastModifiedBy>
  <cp:revision>20</cp:revision>
  <dcterms:created xsi:type="dcterms:W3CDTF">2022-08-28T20:00:44Z</dcterms:created>
  <dcterms:modified xsi:type="dcterms:W3CDTF">2023-09-04T09:19:47Z</dcterms:modified>
</cp:coreProperties>
</file>