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</p:sldMasterIdLst>
  <p:sldIdLst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90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4A9B7-CDAD-4F5A-ABA0-756DE956519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3711-EE86-4C94-A6F7-81BA10F6C247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E031-F73F-4E2D-AB79-9523F7ED654B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80B3-A9A0-405B-8C79-F94251A710C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D7E9F-EED7-4EB7-AC86-927D0DFC857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A42F-5A0C-42DB-8EB5-AA70661A614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5276-C37C-437C-863E-E6083B6839B9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2B7-D762-496B-BF93-D4490783A096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8609-FA5E-428F-B72D-8F7E45EE142D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36E5-4531-429F-AA81-84DD3471415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D1CF-53BB-4DD4-9190-6BBEA8158EB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4AB23-3621-4812-BDE9-589DE28C378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ywHA5Qys-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8353425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7200" b="1" kern="10" dirty="0" err="1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Rounded MT Bold"/>
                <a:hlinkClick r:id="rId2"/>
              </a:rPr>
              <a:t>L’alphabet</a:t>
            </a:r>
            <a:endParaRPr lang="es-ES" sz="7200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0351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île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eagleseye09.files.wordpress.com/2012/03/study-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5184"/>
            <a:ext cx="368600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y0178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21196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jouet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www.vector-eps.com/wp-content/gallery/children-toys-vector-cliparts/children-toy-vector-clip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797468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0339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536504" cy="666936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04048" y="5231522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kangourou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bestclipartblog.com/clipart-pics/kangaroo-clipart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456384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0389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6275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lapin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16390" name="Picture 6" descr="http://images1.wikia.nocookie.net/__cb20120817234753/disney/images/4/47/Thumperdisne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7192"/>
            <a:ext cx="348235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y0113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932039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maison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vector-magz.com/wp-content/uploads/2013/06/house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682" y="1629200"/>
            <a:ext cx="366879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y004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4716016" cy="666936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92080" y="5013176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nuage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14342" name="Picture 6" descr="http://blawgit.com/wp-content/uploads/2011/06/speech_cloud__dark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88843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y0035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92080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ours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13318" name="Picture 6" descr="http://vector-magz.com/wp-content/uploads/2013/08/bear-cli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45638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3k3_GZ4Xwho/TWfZMaV111I/AAAAAAAABSM/M9QlTRPhmOM/s1600/P-Letter-P-727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292080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papillon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bestclipartblog.com/clipart-pics/butterfly-clipart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312368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d109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148064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quilles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us.cdn3.123rf.com/168nwm/mishchenko/mishchenko0803/mishchenko080300026/2668165-color-skittles-for-bowling-isolated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4441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y0024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9"/>
            <a:ext cx="4464495" cy="659735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92080" y="5229200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>
                <a:latin typeface="Cooper Black" pitchFamily="18" charset="0"/>
              </a:rPr>
              <a:t>robe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10244" name="Picture 4" descr="http://bestclipartblog.com/clipart-pics/dress-clip-art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02433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y0048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64088" y="5229200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abeille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7650" name="Picture 2" descr="http://www.jepasseauvert.net/local/cache-vignettes/L317xH320/abeille-d48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215" y="1556792"/>
            <a:ext cx="356624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y0067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92080" y="5303530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serpent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9222" name="Picture 6" descr="http://www.churchhousecollection.com/resources/clipart%20sn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74441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P48woJhqup8/T2JhX5pEL6I/AAAAAAAACWc/L5wyK0F87Fo/s1600/Letter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92080" y="5303530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tortue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8202" name="Picture 10" descr="http://sr.photos3.fotosearch.com/bthumb/CSP/CSP485/k485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1208"/>
            <a:ext cx="3642857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y003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"/>
            <a:ext cx="4392487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92080" y="5303530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usine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www.clipartheaven.com/clipart/business_&amp;_office/buildings/factory_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24036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y0044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148064" y="5157192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vache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4" descr="http://www.clipartheaven.com/clipart/animals/farm_animals/cow_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6004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244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8" y="188640"/>
            <a:ext cx="4609430" cy="666936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64088" y="5301208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wagon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5122" name="Picture 2" descr="http://en.clipart-fr.com/data/clipart/trains/train_0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70588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0657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464496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788024" y="5229200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xylophone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4110" name="Picture 14" descr="http://preview.turbosquid.com/Preview/Content_2010_12_04__14_55_54/xylophone-c-01.jpg57dd7e0f-f830-4f7a-bfa9-ebf9478c17a6La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0204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92080" y="5229200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yaourt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webtice.ac-guyane.fr/edd/IMG/yaourt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43949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32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0520" cy="6858000"/>
          </a:xfrm>
          <a:prstGeom prst="rect">
            <a:avLst/>
          </a:prstGeom>
          <a:noFill/>
        </p:spPr>
      </p:pic>
      <p:pic>
        <p:nvPicPr>
          <p:cNvPr id="361474" name="Picture 2" descr="http://slarummurals.com/383-thickbox/ti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00000" cy="3600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292080" y="5229200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zèbre</a:t>
            </a:r>
            <a:endParaRPr lang="es-ES" sz="50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y018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4752528" cy="704758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364088" y="5085184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baleine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6632" name="Picture 8" descr="https://d27fcql9yjk2c0.cloudfront.net/assets/6330756/lightbox/Kids_Room_Wall_Art_-_WhaleSwim.jpg?1348774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6004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y002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04047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580112" y="5085184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coq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thumbs.gograph.com/gg5681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474" y="1485184"/>
            <a:ext cx="3599998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02219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580112" y="5085184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dauphin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bestclipartblog.com/clipart-pics/dolphin-clip-ar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6004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y012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76056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436096" y="5085184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éléphant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" name="Picture 2" descr="http://vector-magz.com/wp-content/uploads/2013/08/elephant-clipar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77991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366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436096" y="5085184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fille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2532" name="Picture 4" descr="http://bestclipartblog.com/clipart-pics/-girl-clipar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3176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y0043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garçon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1508" name="Picture 4" descr="http://www.abcteach.com/free/a/abcbo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80831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0293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20072" y="523152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err="1" smtClean="0">
                <a:latin typeface="Cooper Black" pitchFamily="18" charset="0"/>
              </a:rPr>
              <a:t>hibou</a:t>
            </a:r>
            <a:endParaRPr lang="es-ES" sz="5000" dirty="0">
              <a:latin typeface="Cooper Black" pitchFamily="18" charset="0"/>
            </a:endParaRPr>
          </a:p>
        </p:txBody>
      </p:sp>
      <p:pic>
        <p:nvPicPr>
          <p:cNvPr id="20482" name="Picture 2" descr="http://bestclipartblog.com/clipart-pics/owl-clipart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4341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</TotalTime>
  <Words>27</Words>
  <Application>Microsoft Office PowerPoint</Application>
  <PresentationFormat>Presentación en pantalla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26</vt:i4>
      </vt:variant>
      <vt:variant>
        <vt:lpstr>Títulos de diapositiva</vt:lpstr>
      </vt:variant>
      <vt:variant>
        <vt:i4>27</vt:i4>
      </vt:variant>
    </vt:vector>
  </HeadingPairs>
  <TitlesOfParts>
    <vt:vector size="53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PAULA</dc:creator>
  <cp:lastModifiedBy>PAULA</cp:lastModifiedBy>
  <cp:revision>34</cp:revision>
  <dcterms:created xsi:type="dcterms:W3CDTF">2011-09-23T21:02:17Z</dcterms:created>
  <dcterms:modified xsi:type="dcterms:W3CDTF">2013-10-13T21:50:03Z</dcterms:modified>
</cp:coreProperties>
</file>