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3" r:id="rId2"/>
    <p:sldId id="265" r:id="rId3"/>
    <p:sldId id="262" r:id="rId4"/>
    <p:sldId id="258" r:id="rId5"/>
    <p:sldId id="261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6813-A0E5-42A3-A262-7AF0EB6B246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16-541B-4B29-B1B2-032A0543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2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6813-A0E5-42A3-A262-7AF0EB6B246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16-541B-4B29-B1B2-032A0543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6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6813-A0E5-42A3-A262-7AF0EB6B246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16-541B-4B29-B1B2-032A0543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1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6813-A0E5-42A3-A262-7AF0EB6B246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16-541B-4B29-B1B2-032A0543F78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7226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6813-A0E5-42A3-A262-7AF0EB6B246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16-541B-4B29-B1B2-032A0543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6813-A0E5-42A3-A262-7AF0EB6B246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16-541B-4B29-B1B2-032A0543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28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6813-A0E5-42A3-A262-7AF0EB6B246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16-541B-4B29-B1B2-032A0543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17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6813-A0E5-42A3-A262-7AF0EB6B246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16-541B-4B29-B1B2-032A0543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36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6813-A0E5-42A3-A262-7AF0EB6B246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16-541B-4B29-B1B2-032A0543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9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6813-A0E5-42A3-A262-7AF0EB6B246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16-541B-4B29-B1B2-032A0543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5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6813-A0E5-42A3-A262-7AF0EB6B246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16-541B-4B29-B1B2-032A0543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5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6813-A0E5-42A3-A262-7AF0EB6B246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16-541B-4B29-B1B2-032A0543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0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6813-A0E5-42A3-A262-7AF0EB6B246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16-541B-4B29-B1B2-032A0543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7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6813-A0E5-42A3-A262-7AF0EB6B246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16-541B-4B29-B1B2-032A0543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1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6813-A0E5-42A3-A262-7AF0EB6B246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16-541B-4B29-B1B2-032A0543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8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6813-A0E5-42A3-A262-7AF0EB6B246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16-541B-4B29-B1B2-032A0543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2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6813-A0E5-42A3-A262-7AF0EB6B246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16-541B-4B29-B1B2-032A0543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1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BD6813-A0E5-42A3-A262-7AF0EB6B246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02616-541B-4B29-B1B2-032A0543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43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saluer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Instruction Civique • Rituel Bonjour -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183" y="221408"/>
            <a:ext cx="4721134" cy="62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0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aluer : cours CP - Anglais - SchoolMou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020" y="1450109"/>
            <a:ext cx="9304944" cy="523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03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maitresse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Professeure 447397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690" y="1152983"/>
            <a:ext cx="6976307" cy="53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50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Bonjour Images – Browse 3,791 Stock Photos, Vectors, and Video | Adobe St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0145"/>
            <a:ext cx="11288882" cy="401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Bonjour Maîtresse - Página inicial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Mot Maîtresse en bois - 8 x 1,6 cm - Mot en bois - Creav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28" y="-138545"/>
            <a:ext cx="6593272" cy="659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8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p5.storage.canalblog.com/50/31/1152086/10348487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364" y="95504"/>
            <a:ext cx="9245600" cy="67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30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396</TotalTime>
  <Words>6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Se saluer en classe </vt:lpstr>
      <vt:lpstr>PowerPoint Presentation</vt:lpstr>
      <vt:lpstr>Une maitresse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R.Geurouachi</dc:creator>
  <cp:lastModifiedBy>R.Geurouachi</cp:lastModifiedBy>
  <cp:revision>8</cp:revision>
  <dcterms:created xsi:type="dcterms:W3CDTF">2022-08-28T20:46:23Z</dcterms:created>
  <dcterms:modified xsi:type="dcterms:W3CDTF">2023-07-17T21:33:56Z</dcterms:modified>
</cp:coreProperties>
</file>