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5" r:id="rId11"/>
    <p:sldId id="267" r:id="rId12"/>
    <p:sldId id="268" r:id="rId13"/>
    <p:sldId id="271" r:id="rId14"/>
    <p:sldId id="269" r:id="rId15"/>
    <p:sldId id="270" r:id="rId16"/>
    <p:sldId id="264" r:id="rId17"/>
    <p:sldId id="272" r:id="rId18"/>
    <p:sldId id="273" r:id="rId19"/>
    <p:sldId id="274" r:id="rId20"/>
    <p:sldId id="275" r:id="rId21"/>
    <p:sldId id="276" r:id="rId22"/>
    <p:sldId id="279" r:id="rId23"/>
    <p:sldId id="278" r:id="rId24"/>
    <p:sldId id="280" r:id="rId25"/>
    <p:sldId id="277" r:id="rId26"/>
    <p:sldId id="282" r:id="rId27"/>
    <p:sldId id="283" r:id="rId28"/>
    <p:sldId id="281" r:id="rId29"/>
    <p:sldId id="284" r:id="rId30"/>
    <p:sldId id="286" r:id="rId31"/>
    <p:sldId id="28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EE25A-BC20-4A61-8416-6D25610AE2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ar-JO" dirty="0"/>
              <a:t>الكيلو متر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CB2058-E069-410F-9061-D21549ED99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37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E15A4C-807C-424A-A6FD-D1E1E4F29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43" y="238539"/>
            <a:ext cx="11078817" cy="569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42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A4CC3A-01C8-4F76-B8AB-5AB100F80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82" y="119269"/>
            <a:ext cx="11489635" cy="597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9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264914-0AE9-4AB1-A171-F2F747148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95" y="977348"/>
            <a:ext cx="1072100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70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F5E2B7-80EE-4F62-9719-D7C4E3BFA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-1"/>
            <a:ext cx="11926955" cy="663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58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E68A48-E2C0-4F8D-ACD9-1EF53CBDC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39" y="384313"/>
            <a:ext cx="9713844" cy="556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61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D556FF-D8F9-4515-BC21-02D68802A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8" y="119270"/>
            <a:ext cx="11211338" cy="606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28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77AB3E-4242-4417-A434-68ED9B93B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212035"/>
            <a:ext cx="10772775" cy="546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77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B2A31A-26FC-46AC-869E-A22DDA7BA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" y="0"/>
            <a:ext cx="11595653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70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24452B-16B5-446D-98DA-500F42A74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043"/>
            <a:ext cx="11701269" cy="358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88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BA6D28-97C4-426F-87F8-8B7A0774F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5" y="119270"/>
            <a:ext cx="11476382" cy="646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8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A94705-E760-4EE5-92B4-4E8B33293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864" y="145774"/>
            <a:ext cx="8958136" cy="345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76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FA1C0E-BB8C-4A18-A09C-B30EAAFAC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96" y="538162"/>
            <a:ext cx="10999304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55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E665B8-0661-4DA8-A63F-42CD695C9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06" y="486177"/>
            <a:ext cx="11803294" cy="536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01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BDBBED-4203-4D2A-82DB-B4583B3E1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733425"/>
            <a:ext cx="11648661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58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715ED7-8DDF-4CDA-A80B-4FA82DB4F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585" y="333582"/>
            <a:ext cx="11596047" cy="540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84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0D0912-9631-4619-A8B5-8131A4578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8" y="502961"/>
            <a:ext cx="11675164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05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30CBC5-70C2-49B7-9AFC-772C979B5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55" y="384313"/>
            <a:ext cx="11148083" cy="422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0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2118A7-748F-4AA0-8A14-5F3CDA764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29" y="304800"/>
            <a:ext cx="10827027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37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4B3D84-7EAA-4F52-BF33-AF60E85D9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2" y="348300"/>
            <a:ext cx="12059477" cy="566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57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0D61C9-63E8-4690-913E-02209B2DB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40" y="781050"/>
            <a:ext cx="1061499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27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1BC73E-3C54-4F2C-98AD-18E0EDF31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814"/>
            <a:ext cx="12192000" cy="583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26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B1F151-35B6-4943-B2D6-8B027FB1D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8" y="212035"/>
            <a:ext cx="11610223" cy="562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08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A9F1D0-7FAB-4647-8A0C-099447FA0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37" y="661987"/>
            <a:ext cx="633412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20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1A2677-58A6-4684-93DA-C561BEC8F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9" y="164124"/>
            <a:ext cx="11118574" cy="537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9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C74D91-1600-4CE3-9C83-7DD35FD31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78929" cy="32186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A965DE-1370-45D8-95BA-CFDC4803A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218622"/>
            <a:ext cx="11846822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82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3EA1D5-261D-4C95-96F9-078BEFB5F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3" y="0"/>
            <a:ext cx="12150257" cy="61225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011032-9D46-4B87-AFA0-FE0CAA44BDD2}"/>
              </a:ext>
            </a:extLst>
          </p:cNvPr>
          <p:cNvSpPr/>
          <p:nvPr/>
        </p:nvSpPr>
        <p:spPr>
          <a:xfrm>
            <a:off x="3763617" y="5181600"/>
            <a:ext cx="927653" cy="4770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1300 </a:t>
            </a:r>
            <a:r>
              <a:rPr lang="en-US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97122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8FDF3D-E9AF-4176-934F-1117D1818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7" y="145774"/>
            <a:ext cx="11271802" cy="64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3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D11096-FE5A-4813-B4D8-F4A351A00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026"/>
            <a:ext cx="12398051" cy="57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92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5006B1-67ED-40E0-A3BA-B21984BF4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61" y="-1"/>
            <a:ext cx="11031937" cy="571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80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057B7C-4451-4912-8B92-54E4645CC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774"/>
            <a:ext cx="12450982" cy="575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287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731</TotalTime>
  <Words>4</Words>
  <Application>Microsoft Office PowerPoint</Application>
  <PresentationFormat>Widescreen</PresentationFormat>
  <Paragraphs>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Gill Sans MT</vt:lpstr>
      <vt:lpstr>Times New Roman</vt:lpstr>
      <vt:lpstr>Gallery</vt:lpstr>
      <vt:lpstr>الكيلو متر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الكيلو متر</dc:title>
  <dc:creator>s.kakish</dc:creator>
  <cp:lastModifiedBy>s.kakish</cp:lastModifiedBy>
  <cp:revision>9</cp:revision>
  <dcterms:created xsi:type="dcterms:W3CDTF">2022-05-29T19:11:32Z</dcterms:created>
  <dcterms:modified xsi:type="dcterms:W3CDTF">2023-05-26T18:45:30Z</dcterms:modified>
</cp:coreProperties>
</file>