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6" r:id="rId10"/>
    <p:sldId id="263" r:id="rId11"/>
    <p:sldId id="264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5/22/2023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1EE624B-588B-4B0C-AD7B-C7FC9283DE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366" y="126102"/>
            <a:ext cx="9459773" cy="2662376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BCBF5B91-F18D-48EE-937E-379C511FC888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3554413" y="3530600"/>
            <a:ext cx="8637587" cy="977900"/>
          </a:xfrm>
        </p:spPr>
        <p:txBody>
          <a:bodyPr/>
          <a:lstStyle/>
          <a:p>
            <a:r>
              <a:rPr lang="en-US" dirty="0"/>
              <a:t>https://www.shutterstock.com/image-illustration/jordan-flag-table-223728958</a:t>
            </a:r>
          </a:p>
        </p:txBody>
      </p:sp>
    </p:spTree>
    <p:extLst>
      <p:ext uri="{BB962C8B-B14F-4D97-AF65-F5344CB8AC3E}">
        <p14:creationId xmlns:p14="http://schemas.microsoft.com/office/powerpoint/2010/main" val="2757030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0EDEDA-3446-4994-B8AF-AEA2157194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33051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893A408-0619-45FD-A35D-1FE3EB995C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548" y="3305175"/>
            <a:ext cx="11900452" cy="3552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175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1F31231-5311-4D7A-9BCB-05D4C2976C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530" y="0"/>
            <a:ext cx="12006470" cy="630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256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AAF757D-F6AA-4809-93A3-257AF4E93D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122" y="121997"/>
            <a:ext cx="11118574" cy="566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4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385A0E6-867E-45FA-8911-AD9DCB20F5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9561"/>
            <a:ext cx="12191999" cy="35710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305479-29AC-4490-891E-3A9FB2E5C8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6853" y="3710608"/>
            <a:ext cx="9921322" cy="177579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DBB3072-01A7-4930-975D-D9A436B787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2304" y="3536468"/>
            <a:ext cx="6284844" cy="2004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569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01532F3-1A1C-4834-8D6B-28A1F48421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0" y="0"/>
            <a:ext cx="8572500" cy="19145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ED66D2D-4374-49CD-8968-99FDFF9449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914525"/>
            <a:ext cx="12192000" cy="481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104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D9BD171-98C6-4935-8412-61BACD9FCC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252"/>
            <a:ext cx="11860696" cy="6122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493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3E0CA55-72E3-4049-889A-2B91F26541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2" y="0"/>
            <a:ext cx="11077575" cy="279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321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E5AD80E-3CE0-42A9-B37A-CFEB817047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88" y="278295"/>
            <a:ext cx="11529390" cy="611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772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67A613D-7471-465D-9138-3F30462E00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70" y="63329"/>
            <a:ext cx="11529391" cy="5851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41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288419A-E40C-4323-BF8E-F44E16C32A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3008"/>
            <a:ext cx="12032974" cy="5662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684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36E5E-725C-46C9-9E3F-844EE7CA91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65" y="-3171"/>
            <a:ext cx="11887200" cy="6084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89969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45</TotalTime>
  <Words>11</Words>
  <Application>Microsoft Office PowerPoint</Application>
  <PresentationFormat>Widescreen</PresentationFormat>
  <Paragraphs>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5</cp:revision>
  <dcterms:created xsi:type="dcterms:W3CDTF">2022-05-27T17:57:25Z</dcterms:created>
  <dcterms:modified xsi:type="dcterms:W3CDTF">2023-05-22T18:08:41Z</dcterms:modified>
</cp:coreProperties>
</file>