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645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3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3659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30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0645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53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26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8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6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8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0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1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8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14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8B07-B6A1-44A3-9554-9E5CB908F95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58B07-B6A1-44A3-9554-9E5CB908F95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27A9B8A-FD75-4FD1-A67E-53303F3A3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6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991E5-4821-48D2-A959-1BA6353C7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861" y="1199188"/>
            <a:ext cx="7766936" cy="1646302"/>
          </a:xfrm>
        </p:spPr>
        <p:txBody>
          <a:bodyPr/>
          <a:lstStyle/>
          <a:p>
            <a:r>
              <a:rPr lang="en-US" sz="6000" b="1" dirty="0"/>
              <a:t>Sea Turtle Life Cycle</a:t>
            </a:r>
          </a:p>
        </p:txBody>
      </p:sp>
      <p:pic>
        <p:nvPicPr>
          <p:cNvPr id="1026" name="Picture 2" descr="Sea Turtle Tortoise Clip Art - Clip Art Sea Turtles Vector, HD Png Download  , Transparent Png Image - PNGitem">
            <a:extLst>
              <a:ext uri="{FF2B5EF4-FFF2-40B4-BE49-F238E27FC236}">
                <a16:creationId xmlns:a16="http://schemas.microsoft.com/office/drawing/2014/main" id="{6A247C1F-347B-4B67-9B16-5FFBB9820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136" y="3227244"/>
            <a:ext cx="2873377" cy="2605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17EB1BE-8549-4F49-9A23-21F200510B4A}"/>
              </a:ext>
            </a:extLst>
          </p:cNvPr>
          <p:cNvSpPr/>
          <p:nvPr/>
        </p:nvSpPr>
        <p:spPr>
          <a:xfrm>
            <a:off x="2479965" y="788860"/>
            <a:ext cx="6832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https://</a:t>
            </a:r>
            <a:r>
              <a:rPr lang="en-US" sz="2800" dirty="0" err="1">
                <a:solidFill>
                  <a:srgbClr val="00B050"/>
                </a:solidFill>
              </a:rPr>
              <a:t>youtu.be</a:t>
            </a:r>
            <a:r>
              <a:rPr lang="en-US" sz="2800" dirty="0">
                <a:solidFill>
                  <a:srgbClr val="00B050"/>
                </a:solidFill>
              </a:rPr>
              <a:t>/</a:t>
            </a:r>
            <a:r>
              <a:rPr lang="en-US" sz="2800" dirty="0" err="1">
                <a:solidFill>
                  <a:srgbClr val="00B050"/>
                </a:solidFill>
              </a:rPr>
              <a:t>ZEI0IYlNEh8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83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6E176-D764-4E42-A7CD-3A1D2EEA3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/>
              <a:t>Stage 1 Word bank: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8C005-01CF-49F6-AC92-9C186CC99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eggs </a:t>
            </a:r>
          </a:p>
          <a:p>
            <a:endParaRPr lang="en-US" sz="3000" b="1" dirty="0"/>
          </a:p>
          <a:p>
            <a:r>
              <a:rPr lang="en-US" sz="3000" b="1" dirty="0"/>
              <a:t>sand</a:t>
            </a:r>
          </a:p>
          <a:p>
            <a:endParaRPr lang="en-US" sz="3000" b="1" dirty="0"/>
          </a:p>
          <a:p>
            <a:r>
              <a:rPr lang="en-US" sz="3000" b="1" dirty="0"/>
              <a:t>nest</a:t>
            </a:r>
          </a:p>
          <a:p>
            <a:endParaRPr lang="en-US" sz="3000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4E654C1-377B-4C95-AF67-23DEFFDC2F8F}"/>
              </a:ext>
            </a:extLst>
          </p:cNvPr>
          <p:cNvSpPr txBox="1">
            <a:spLocks/>
          </p:cNvSpPr>
          <p:nvPr/>
        </p:nvSpPr>
        <p:spPr>
          <a:xfrm>
            <a:off x="6368551" y="2459846"/>
            <a:ext cx="273919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b="1" u="sng" dirty="0">
                <a:highlight>
                  <a:srgbClr val="FFFF00"/>
                </a:highlight>
              </a:rPr>
              <a:t>Time connectives: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First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Next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Second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Then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Third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After that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Finally </a:t>
            </a:r>
          </a:p>
        </p:txBody>
      </p:sp>
      <p:pic>
        <p:nvPicPr>
          <p:cNvPr id="2050" name="Picture 2" descr="lifecycle of turtle">
            <a:extLst>
              <a:ext uri="{FF2B5EF4-FFF2-40B4-BE49-F238E27FC236}">
                <a16:creationId xmlns:a16="http://schemas.microsoft.com/office/drawing/2014/main" id="{07F8CC54-EE72-465B-9D12-89D04FA175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86" t="15855" b="66597"/>
          <a:stretch/>
        </p:blipFill>
        <p:spPr bwMode="auto">
          <a:xfrm>
            <a:off x="2466001" y="1861332"/>
            <a:ext cx="4758171" cy="963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86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6E176-D764-4E42-A7CD-3A1D2EEA3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/>
              <a:t>Stage 2 Word bank: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8C005-01CF-49F6-AC92-9C186CC99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7627"/>
            <a:ext cx="3307812" cy="3880773"/>
          </a:xfrm>
        </p:spPr>
        <p:txBody>
          <a:bodyPr>
            <a:normAutofit/>
          </a:bodyPr>
          <a:lstStyle/>
          <a:p>
            <a:r>
              <a:rPr lang="en-US" sz="3000" b="1" dirty="0"/>
              <a:t>hatchling </a:t>
            </a:r>
          </a:p>
          <a:p>
            <a:endParaRPr lang="en-US" sz="3000" b="1" dirty="0"/>
          </a:p>
          <a:p>
            <a:r>
              <a:rPr lang="en-US" sz="3000" b="1" dirty="0"/>
              <a:t>hatch</a:t>
            </a:r>
          </a:p>
          <a:p>
            <a:endParaRPr lang="en-US" sz="3000" b="1" dirty="0"/>
          </a:p>
          <a:p>
            <a:r>
              <a:rPr lang="en-US" sz="3000" b="1" dirty="0"/>
              <a:t>eggshells </a:t>
            </a:r>
          </a:p>
          <a:p>
            <a:pPr marL="0" indent="0">
              <a:buNone/>
            </a:pPr>
            <a:endParaRPr lang="en-US" sz="2300" b="1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6F812AA-95B2-4A78-A2EB-8F37A3B0437B}"/>
              </a:ext>
            </a:extLst>
          </p:cNvPr>
          <p:cNvSpPr txBox="1">
            <a:spLocks/>
          </p:cNvSpPr>
          <p:nvPr/>
        </p:nvSpPr>
        <p:spPr>
          <a:xfrm>
            <a:off x="677334" y="5161280"/>
            <a:ext cx="387477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300" b="1" dirty="0"/>
          </a:p>
          <a:p>
            <a:r>
              <a:rPr lang="en-US" sz="3000" b="1" dirty="0"/>
              <a:t>Baby turtles</a:t>
            </a:r>
          </a:p>
          <a:p>
            <a:endParaRPr lang="en-US" sz="3000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56FD281-22E4-49CC-92F5-CD0B633FA88D}"/>
              </a:ext>
            </a:extLst>
          </p:cNvPr>
          <p:cNvSpPr txBox="1">
            <a:spLocks/>
          </p:cNvSpPr>
          <p:nvPr/>
        </p:nvSpPr>
        <p:spPr>
          <a:xfrm>
            <a:off x="7079944" y="1803140"/>
            <a:ext cx="273919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b="1" u="sng" dirty="0">
                <a:highlight>
                  <a:srgbClr val="FFFF00"/>
                </a:highlight>
              </a:rPr>
              <a:t>Time connectives: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First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Next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Second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Then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Third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After that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Finally </a:t>
            </a:r>
          </a:p>
        </p:txBody>
      </p:sp>
      <p:pic>
        <p:nvPicPr>
          <p:cNvPr id="3074" name="Picture 2" descr="lifecycle of turtle">
            <a:extLst>
              <a:ext uri="{FF2B5EF4-FFF2-40B4-BE49-F238E27FC236}">
                <a16:creationId xmlns:a16="http://schemas.microsoft.com/office/drawing/2014/main" id="{708A42DF-4E60-4328-AC56-0D778104F9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57" t="64444" b="9658"/>
          <a:stretch/>
        </p:blipFill>
        <p:spPr bwMode="auto">
          <a:xfrm>
            <a:off x="2940790" y="3039378"/>
            <a:ext cx="4342533" cy="152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44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6E176-D764-4E42-A7CD-3A1D2EEA3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/>
              <a:t>Stage 3 Word bank: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8C005-01CF-49F6-AC92-9C186CC99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894" y="1783643"/>
            <a:ext cx="4290451" cy="3880773"/>
          </a:xfrm>
        </p:spPr>
        <p:txBody>
          <a:bodyPr>
            <a:normAutofit/>
          </a:bodyPr>
          <a:lstStyle/>
          <a:p>
            <a:r>
              <a:rPr lang="en-US" sz="3000" b="1" dirty="0"/>
              <a:t>juvenile </a:t>
            </a:r>
          </a:p>
          <a:p>
            <a:pPr marL="0" indent="0">
              <a:buNone/>
            </a:pPr>
            <a:endParaRPr lang="en-US" sz="3000" b="1" dirty="0"/>
          </a:p>
          <a:p>
            <a:endParaRPr lang="en-US" sz="3000" b="1" dirty="0"/>
          </a:p>
          <a:p>
            <a:endParaRPr lang="en-US" sz="3000" b="1" dirty="0"/>
          </a:p>
          <a:p>
            <a:endParaRPr lang="en-US" sz="2300" b="1" dirty="0"/>
          </a:p>
          <a:p>
            <a:pPr marL="0" indent="0">
              <a:buNone/>
            </a:pPr>
            <a:endParaRPr lang="en-US" sz="2300" b="1" dirty="0"/>
          </a:p>
          <a:p>
            <a:endParaRPr lang="en-US" sz="2300" b="1" dirty="0"/>
          </a:p>
          <a:p>
            <a:endParaRPr lang="en-US" sz="2300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5887089-B700-417D-AA6C-8B8951A1E57B}"/>
              </a:ext>
            </a:extLst>
          </p:cNvPr>
          <p:cNvSpPr txBox="1">
            <a:spLocks/>
          </p:cNvSpPr>
          <p:nvPr/>
        </p:nvSpPr>
        <p:spPr>
          <a:xfrm>
            <a:off x="585894" y="2540000"/>
            <a:ext cx="3307812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dirty="0"/>
              <a:t>Young turtles</a:t>
            </a:r>
          </a:p>
          <a:p>
            <a:endParaRPr lang="en-US" sz="3000" b="1" dirty="0"/>
          </a:p>
          <a:p>
            <a:r>
              <a:rPr lang="en-US" sz="3000" b="1" dirty="0"/>
              <a:t>Bigger shell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20F2C10-B7AC-41AD-86EA-E4C1B3723FFF}"/>
              </a:ext>
            </a:extLst>
          </p:cNvPr>
          <p:cNvSpPr txBox="1">
            <a:spLocks/>
          </p:cNvSpPr>
          <p:nvPr/>
        </p:nvSpPr>
        <p:spPr>
          <a:xfrm>
            <a:off x="8026215" y="1636886"/>
            <a:ext cx="273919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b="1" u="sng" dirty="0">
                <a:highlight>
                  <a:srgbClr val="FFFF00"/>
                </a:highlight>
              </a:rPr>
              <a:t>Time connectives: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First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Next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Second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Then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Third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After that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Finally </a:t>
            </a:r>
          </a:p>
        </p:txBody>
      </p:sp>
      <p:pic>
        <p:nvPicPr>
          <p:cNvPr id="4098" name="Picture 2" descr="lifecycle of turtle">
            <a:extLst>
              <a:ext uri="{FF2B5EF4-FFF2-40B4-BE49-F238E27FC236}">
                <a16:creationId xmlns:a16="http://schemas.microsoft.com/office/drawing/2014/main" id="{F0917BF1-F3B4-4FB2-900A-F6EB89B53E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15" t="54662" r="62530" b="2820"/>
          <a:stretch/>
        </p:blipFill>
        <p:spPr bwMode="auto">
          <a:xfrm>
            <a:off x="3893706" y="2711595"/>
            <a:ext cx="3149871" cy="202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5477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6E176-D764-4E42-A7CD-3A1D2EEA3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Stage 4 Word bank: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8C005-01CF-49F6-AC92-9C186CC99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782" y="1809861"/>
            <a:ext cx="3595408" cy="3880773"/>
          </a:xfrm>
        </p:spPr>
        <p:txBody>
          <a:bodyPr>
            <a:normAutofit/>
          </a:bodyPr>
          <a:lstStyle/>
          <a:p>
            <a:r>
              <a:rPr lang="en-US" sz="3000" b="1" dirty="0"/>
              <a:t>adult sea turtle</a:t>
            </a:r>
          </a:p>
          <a:p>
            <a:pPr marL="0" indent="0">
              <a:buNone/>
            </a:pPr>
            <a:endParaRPr lang="en-US" sz="3000" b="1" dirty="0"/>
          </a:p>
          <a:p>
            <a:r>
              <a:rPr lang="en-US" sz="3000" b="1" dirty="0"/>
              <a:t>large</a:t>
            </a:r>
          </a:p>
          <a:p>
            <a:endParaRPr lang="en-US" sz="3000" b="1" dirty="0"/>
          </a:p>
          <a:p>
            <a:r>
              <a:rPr lang="en-US" sz="3000" b="1" dirty="0"/>
              <a:t>lays eggs </a:t>
            </a:r>
          </a:p>
          <a:p>
            <a:endParaRPr lang="en-US" sz="3000" b="1" dirty="0"/>
          </a:p>
          <a:p>
            <a:endParaRPr lang="en-US" sz="2300" b="1" dirty="0"/>
          </a:p>
          <a:p>
            <a:endParaRPr lang="en-US" sz="2300" b="1" dirty="0"/>
          </a:p>
          <a:p>
            <a:endParaRPr lang="en-US" sz="2300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8D7EFC0-8993-43A4-9061-2D6A555C6C2D}"/>
              </a:ext>
            </a:extLst>
          </p:cNvPr>
          <p:cNvSpPr txBox="1">
            <a:spLocks/>
          </p:cNvSpPr>
          <p:nvPr/>
        </p:nvSpPr>
        <p:spPr>
          <a:xfrm>
            <a:off x="3704125" y="1870131"/>
            <a:ext cx="3307812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300" b="1" dirty="0"/>
          </a:p>
          <a:p>
            <a:endParaRPr lang="en-US" sz="3000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B7E621D-8F0D-41AB-8556-50AAA3EEEAF3}"/>
              </a:ext>
            </a:extLst>
          </p:cNvPr>
          <p:cNvSpPr txBox="1">
            <a:spLocks/>
          </p:cNvSpPr>
          <p:nvPr/>
        </p:nvSpPr>
        <p:spPr>
          <a:xfrm>
            <a:off x="8033445" y="1488613"/>
            <a:ext cx="273919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b="1" u="sng" dirty="0">
                <a:highlight>
                  <a:srgbClr val="FFFF00"/>
                </a:highlight>
              </a:rPr>
              <a:t>Time connectives: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First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Next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Second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Then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Third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After that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300" b="1" dirty="0"/>
              <a:t>Finally </a:t>
            </a:r>
          </a:p>
        </p:txBody>
      </p:sp>
      <p:pic>
        <p:nvPicPr>
          <p:cNvPr id="5122" name="Picture 2" descr="lifecycle of turtle">
            <a:extLst>
              <a:ext uri="{FF2B5EF4-FFF2-40B4-BE49-F238E27FC236}">
                <a16:creationId xmlns:a16="http://schemas.microsoft.com/office/drawing/2014/main" id="{AEC639A0-0529-42AD-86A0-4D3A3560C1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58" r="55757" b="58031"/>
          <a:stretch/>
        </p:blipFill>
        <p:spPr bwMode="auto">
          <a:xfrm>
            <a:off x="5024698" y="669869"/>
            <a:ext cx="2739196" cy="1200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04498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421</TotalTime>
  <Words>98</Words>
  <Application>Microsoft Office PowerPoint</Application>
  <PresentationFormat>Widescreen</PresentationFormat>
  <Paragraphs>66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Trebuchet MS</vt:lpstr>
      <vt:lpstr>Wingdings</vt:lpstr>
      <vt:lpstr>Wingdings 3</vt:lpstr>
      <vt:lpstr>Facet</vt:lpstr>
      <vt:lpstr>Sea Turtle Life Cycle</vt:lpstr>
      <vt:lpstr>Stage 1 Word bank: </vt:lpstr>
      <vt:lpstr>Stage 2 Word bank: </vt:lpstr>
      <vt:lpstr>Stage 3 Word bank: </vt:lpstr>
      <vt:lpstr>Stage 4 Word bank: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Frog Life Cycle</dc:title>
  <dc:creator>SS.Nassar</dc:creator>
  <cp:lastModifiedBy>Mais Abu Salman</cp:lastModifiedBy>
  <cp:revision>12</cp:revision>
  <dcterms:created xsi:type="dcterms:W3CDTF">2023-02-22T16:34:49Z</dcterms:created>
  <dcterms:modified xsi:type="dcterms:W3CDTF">2023-02-28T17:22:01Z</dcterms:modified>
</cp:coreProperties>
</file>