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7CE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E8915-4D00-40C7-98C5-192BD8CB4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9A5F6-02E0-464E-85D5-895305BEB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7D52B-BE4A-43E6-9BAB-365CC7656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1108B-0FCE-477C-A423-6DF3DF52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6553A-6956-42F2-A378-A22F1600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6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FAF39-540A-46A8-A328-F9A7FE829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DBD6D-51E7-4FE6-AE92-3DC55492C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DD5EC-D2A5-4130-90BC-9EFD2F63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6A8FD-8379-494A-BC5B-29FE456B2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0B949-437C-4C1B-89F9-4C1A6968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3E25F-A812-483E-ADBC-002038D80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89E3B-EB45-464B-ACF1-D0969B936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79480-512B-46E1-9E58-71FBEEB9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9F5A-7249-4A68-8762-FC434FAE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9A53C-5630-4B72-B592-9FEA76E8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4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EE2A-A017-457A-AA52-00267213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F9DA1-BF3F-480F-B0B5-153742EF9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8F09E-A2B2-4A94-92DA-AD672828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8842-1825-4C5F-958E-CB6BD5B1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31A1C-29BE-4E6E-B532-C61EBEBC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C111-CC5E-43C4-BC49-BED4FF7A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C8F8E-1C0A-4FF8-9B04-30CABB63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3A99B-225A-4D95-B0E9-B94AA9EB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A681B-6E6A-488D-8A56-5A258E57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C3B69-8BB1-44AB-821D-42D0ECF04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59F8-3953-4817-94A0-AD30EFD0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0FBD8-2D54-42F4-B404-6BEC87BCC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FCA32-D0BA-4AB2-97F9-4C016E7D5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B1396-8E61-4129-92ED-50DB08A1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973B6-B4C0-423E-BC6A-222EBD4AF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DBCA7-E9DB-4BF4-B597-476A5BE2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6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9F4E-3ACE-4AFF-9634-DB2304179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62541-0288-466F-9E31-709EBCBF3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59EF8-468D-459B-9FAD-48CB9D6E7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ECEDE-4B50-40B9-B851-F22907123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8099D3-9057-43D4-B90E-CEC1C37D1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CD539-BDAD-4512-AB7C-B982A5AE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410622-FD2B-4FEF-977D-D97B57A1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7E474F-2EB7-4081-97B4-1244C201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2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5D209-7DD1-469A-82A7-F04664DB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1C8E8-AD50-4029-9058-6F81F825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52754-82C9-4F6B-A4A2-00860A1C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44B81-39B9-4807-983A-FBFF05EBA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3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75FC2C-86D3-4D2D-8794-A6B9D2775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D1E70-6B9B-4BCA-86E1-46EC9505E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003BE-430E-4B40-8774-BCA658FE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1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D74F-6EB3-4B52-9521-7DDF14F9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1F98-CEE8-4B06-B691-1A0E6AFCC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5D9F5-A93F-4BD9-A26A-A4EDED760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8C333-B9D0-4602-84AA-AE5FFC8C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BD179-2ACF-4B2A-B157-37CD9214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002E7-6680-416B-940C-F5FCAE78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0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51528-3F38-48BC-A447-10B1A55B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F2C2B-9708-4FCD-A735-B56350616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85AC3-5B3D-431E-AD66-4B8FD55E9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B6ED6-9EFF-45B4-B0B2-A44F69A0D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DE8C1-C15D-4A88-B10F-7873ABC2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8D6B2-51B7-4584-8146-AB0C5FFB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6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EAD3EF-FEF7-40C6-BA12-4B150485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7055F-F03B-44E9-8D74-FA66DB7C1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CBD3A-6319-4309-BF64-F0DE67012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E800-A7C5-4ED5-BD4E-5356B33166AF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004C7-81A5-45B9-8B63-7167798DF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A0C44-0B4D-4C26-8452-421CA7451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5621-0F5A-4493-885B-16F15D96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5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D4465-7D51-42CC-A40A-C88F3F19F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7686" y="562708"/>
            <a:ext cx="5256628" cy="1076252"/>
          </a:xfrm>
        </p:spPr>
        <p:txBody>
          <a:bodyPr/>
          <a:lstStyle/>
          <a:p>
            <a:r>
              <a:rPr lang="en-US" b="1" dirty="0"/>
              <a:t>Plant Life Cycle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458B9A-C6BC-4508-B64B-FA3A8A17E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767" y="2200714"/>
            <a:ext cx="5753686" cy="32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9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C23E-6937-42CB-8DE1-3E02CF2E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Stage one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76018-B3DA-4FCA-AAAC-DEFED0654A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625"/>
          <a:stretch/>
        </p:blipFill>
        <p:spPr>
          <a:xfrm>
            <a:off x="4634216" y="3086662"/>
            <a:ext cx="3430003" cy="2548189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A0E76-5B7A-47EC-9C77-AD00E832235D}"/>
              </a:ext>
            </a:extLst>
          </p:cNvPr>
          <p:cNvCxnSpPr>
            <a:cxnSpLocks/>
          </p:cNvCxnSpPr>
          <p:nvPr/>
        </p:nvCxnSpPr>
        <p:spPr>
          <a:xfrm flipH="1" flipV="1">
            <a:off x="3094892" y="2298803"/>
            <a:ext cx="1602538" cy="1016149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4FB4730-8FAF-4BDE-83DD-4FE9F68AC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894769">
            <a:off x="8061221" y="2130323"/>
            <a:ext cx="1769394" cy="13728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75EDA-2F74-464C-A554-E743F9C4D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980902">
            <a:off x="2855242" y="4538782"/>
            <a:ext cx="2018055" cy="1565816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2C8BCF0-A375-456F-8FBB-F3262EA44F48}"/>
              </a:ext>
            </a:extLst>
          </p:cNvPr>
          <p:cNvSpPr/>
          <p:nvPr/>
        </p:nvSpPr>
        <p:spPr>
          <a:xfrm>
            <a:off x="9696350" y="1117116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Seed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0A2862B-325D-4640-8708-42F41B087FC3}"/>
              </a:ext>
            </a:extLst>
          </p:cNvPr>
          <p:cNvSpPr/>
          <p:nvPr/>
        </p:nvSpPr>
        <p:spPr>
          <a:xfrm>
            <a:off x="1276617" y="965536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first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2714E86-FB66-4805-91F5-C8C01EE72837}"/>
              </a:ext>
            </a:extLst>
          </p:cNvPr>
          <p:cNvSpPr/>
          <p:nvPr/>
        </p:nvSpPr>
        <p:spPr>
          <a:xfrm>
            <a:off x="768522" y="5197567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gets planted</a:t>
            </a:r>
          </a:p>
        </p:txBody>
      </p:sp>
    </p:spTree>
    <p:extLst>
      <p:ext uri="{BB962C8B-B14F-4D97-AF65-F5344CB8AC3E}">
        <p14:creationId xmlns:p14="http://schemas.microsoft.com/office/powerpoint/2010/main" val="53815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C23E-6937-42CB-8DE1-3E02CF2E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Stage two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A0E76-5B7A-47EC-9C77-AD00E832235D}"/>
              </a:ext>
            </a:extLst>
          </p:cNvPr>
          <p:cNvCxnSpPr>
            <a:cxnSpLocks/>
          </p:cNvCxnSpPr>
          <p:nvPr/>
        </p:nvCxnSpPr>
        <p:spPr>
          <a:xfrm flipH="1" flipV="1">
            <a:off x="3151163" y="2250831"/>
            <a:ext cx="1546267" cy="1064121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4FB4730-8FAF-4BDE-83DD-4FE9F68AC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94769">
            <a:off x="8091881" y="1797577"/>
            <a:ext cx="2260165" cy="17536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75EDA-2F74-464C-A554-E743F9C4D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980902">
            <a:off x="2501219" y="4641612"/>
            <a:ext cx="2024831" cy="157107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81A15A3-29DF-43E3-90C9-895E23CE15D4}"/>
              </a:ext>
            </a:extLst>
          </p:cNvPr>
          <p:cNvSpPr/>
          <p:nvPr/>
        </p:nvSpPr>
        <p:spPr>
          <a:xfrm>
            <a:off x="969169" y="109520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sprout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9B803E4-2F96-4968-81A6-784201A2FE0E}"/>
              </a:ext>
            </a:extLst>
          </p:cNvPr>
          <p:cNvSpPr/>
          <p:nvPr/>
        </p:nvSpPr>
        <p:spPr>
          <a:xfrm>
            <a:off x="563761" y="551402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roots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9ABB086-180A-49CD-BA51-552457B0E033}"/>
              </a:ext>
            </a:extLst>
          </p:cNvPr>
          <p:cNvSpPr/>
          <p:nvPr/>
        </p:nvSpPr>
        <p:spPr>
          <a:xfrm>
            <a:off x="9089237" y="789072"/>
            <a:ext cx="2862185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germination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84C4DF0-B6F8-4E35-B851-4D84FD90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565980">
            <a:off x="7857896" y="4848248"/>
            <a:ext cx="1886631" cy="1463844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8BD7D68-2E32-4E0A-80EE-06298877BD31}"/>
              </a:ext>
            </a:extLst>
          </p:cNvPr>
          <p:cNvSpPr/>
          <p:nvPr/>
        </p:nvSpPr>
        <p:spPr>
          <a:xfrm>
            <a:off x="9792129" y="5427150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stem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116E04D-7EB4-4A85-9CF0-846C62046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682913">
            <a:off x="8126448" y="3666451"/>
            <a:ext cx="1739374" cy="1349587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F461020-103F-473F-9428-B1A80537E717}"/>
              </a:ext>
            </a:extLst>
          </p:cNvPr>
          <p:cNvSpPr/>
          <p:nvPr/>
        </p:nvSpPr>
        <p:spPr>
          <a:xfrm>
            <a:off x="9949292" y="3659400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second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2AAEB6-9E18-49D1-8722-9EDCE4C78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31" b="92821" l="0" r="95753">
                        <a14:foregroundMark x1="67954" y1="34359" x2="36680" y2="39487"/>
                        <a14:foregroundMark x1="13900" y1="48718" x2="13900" y2="18974"/>
                        <a14:foregroundMark x1="4633" y1="18974" x2="40927" y2="5128"/>
                        <a14:foregroundMark x1="40927" y1="5128" x2="58687" y2="4103"/>
                        <a14:foregroundMark x1="58687" y1="4103" x2="90734" y2="12308"/>
                        <a14:foregroundMark x1="90734" y1="12308" x2="95753" y2="22564"/>
                        <a14:foregroundMark x1="79537" y1="89231" x2="32046" y2="93333"/>
                        <a14:foregroundMark x1="62162" y1="33846" x2="45174" y2="37949"/>
                        <a14:foregroundMark x1="45174" y1="37949" x2="42857" y2="60513"/>
                        <a14:foregroundMark x1="42857" y1="60513" x2="23552" y2="11282"/>
                        <a14:foregroundMark x1="23552" y1="11282" x2="7336" y2="16410"/>
                        <a14:foregroundMark x1="7336" y1="16410" x2="22008" y2="2564"/>
                        <a14:foregroundMark x1="22008" y1="2564" x2="38996" y2="0"/>
                        <a14:foregroundMark x1="38996" y1="0" x2="94208" y2="9231"/>
                        <a14:foregroundMark x1="94208" y1="9231" x2="94981" y2="12308"/>
                        <a14:foregroundMark x1="79923" y1="18462" x2="5405" y2="19487"/>
                        <a14:foregroundMark x1="5405" y1="19487" x2="2317" y2="15385"/>
                        <a14:foregroundMark x1="3475" y1="15897" x2="18533" y2="4615"/>
                        <a14:foregroundMark x1="18533" y1="4615" x2="38996" y2="513"/>
                        <a14:foregroundMark x1="38996" y1="513" x2="72973" y2="513"/>
                        <a14:foregroundMark x1="72973" y1="513" x2="25869" y2="7179"/>
                        <a14:foregroundMark x1="25869" y1="7179" x2="52510" y2="2564"/>
                        <a14:foregroundMark x1="52510" y1="2564" x2="18533" y2="5128"/>
                        <a14:foregroundMark x1="18533" y1="5128" x2="75676" y2="11282"/>
                        <a14:foregroundMark x1="75676" y1="11282" x2="59459" y2="5641"/>
                        <a14:foregroundMark x1="59459" y1="5641" x2="76448" y2="2051"/>
                        <a14:foregroundMark x1="76448" y1="2051" x2="91120" y2="13846"/>
                        <a14:foregroundMark x1="91120" y1="13846" x2="10811" y2="10769"/>
                        <a14:foregroundMark x1="10811" y1="10769" x2="0" y2="133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61138" y="3098968"/>
            <a:ext cx="3035566" cy="228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0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C23E-6937-42CB-8DE1-3E02CF2E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Stage three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A0E76-5B7A-47EC-9C77-AD00E832235D}"/>
              </a:ext>
            </a:extLst>
          </p:cNvPr>
          <p:cNvCxnSpPr>
            <a:cxnSpLocks/>
          </p:cNvCxnSpPr>
          <p:nvPr/>
        </p:nvCxnSpPr>
        <p:spPr>
          <a:xfrm flipH="1" flipV="1">
            <a:off x="3151163" y="2250831"/>
            <a:ext cx="1546267" cy="1064121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4FB4730-8FAF-4BDE-83DD-4FE9F68AC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94769">
            <a:off x="8091881" y="1797577"/>
            <a:ext cx="2260165" cy="17536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75EDA-2F74-464C-A554-E743F9C4D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980902">
            <a:off x="2501219" y="4641612"/>
            <a:ext cx="2024831" cy="157107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81A15A3-29DF-43E3-90C9-895E23CE15D4}"/>
              </a:ext>
            </a:extLst>
          </p:cNvPr>
          <p:cNvSpPr/>
          <p:nvPr/>
        </p:nvSpPr>
        <p:spPr>
          <a:xfrm>
            <a:off x="969169" y="109520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Then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9B803E4-2F96-4968-81A6-784201A2FE0E}"/>
              </a:ext>
            </a:extLst>
          </p:cNvPr>
          <p:cNvSpPr/>
          <p:nvPr/>
        </p:nvSpPr>
        <p:spPr>
          <a:xfrm>
            <a:off x="563761" y="551402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grow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9ABB086-180A-49CD-BA51-552457B0E033}"/>
              </a:ext>
            </a:extLst>
          </p:cNvPr>
          <p:cNvSpPr/>
          <p:nvPr/>
        </p:nvSpPr>
        <p:spPr>
          <a:xfrm>
            <a:off x="9089237" y="789072"/>
            <a:ext cx="2862185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leaves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84C4DF0-B6F8-4E35-B851-4D84FD90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565980">
            <a:off x="7857896" y="4848248"/>
            <a:ext cx="1886631" cy="1463844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8BD7D68-2E32-4E0A-80EE-06298877BD31}"/>
              </a:ext>
            </a:extLst>
          </p:cNvPr>
          <p:cNvSpPr/>
          <p:nvPr/>
        </p:nvSpPr>
        <p:spPr>
          <a:xfrm>
            <a:off x="9792129" y="5427150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seedling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A3BC58-B9D2-4605-B862-802707DEA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425" y="2674412"/>
            <a:ext cx="2542561" cy="267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3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C23E-6937-42CB-8DE1-3E02CF2E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Stage four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A0E76-5B7A-47EC-9C77-AD00E832235D}"/>
              </a:ext>
            </a:extLst>
          </p:cNvPr>
          <p:cNvCxnSpPr>
            <a:cxnSpLocks/>
          </p:cNvCxnSpPr>
          <p:nvPr/>
        </p:nvCxnSpPr>
        <p:spPr>
          <a:xfrm flipH="1" flipV="1">
            <a:off x="3151163" y="2250831"/>
            <a:ext cx="1546267" cy="1064121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4FB4730-8FAF-4BDE-83DD-4FE9F68AC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94769">
            <a:off x="8091881" y="1797577"/>
            <a:ext cx="2260165" cy="17536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75EDA-2F74-464C-A554-E743F9C4D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980902">
            <a:off x="2501219" y="4641612"/>
            <a:ext cx="2024831" cy="157107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81A15A3-29DF-43E3-90C9-895E23CE15D4}"/>
              </a:ext>
            </a:extLst>
          </p:cNvPr>
          <p:cNvSpPr/>
          <p:nvPr/>
        </p:nvSpPr>
        <p:spPr>
          <a:xfrm>
            <a:off x="969169" y="109520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sunlight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9B803E4-2F96-4968-81A6-784201A2FE0E}"/>
              </a:ext>
            </a:extLst>
          </p:cNvPr>
          <p:cNvSpPr/>
          <p:nvPr/>
        </p:nvSpPr>
        <p:spPr>
          <a:xfrm>
            <a:off x="563761" y="5514022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Finally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9ABB086-180A-49CD-BA51-552457B0E033}"/>
              </a:ext>
            </a:extLst>
          </p:cNvPr>
          <p:cNvSpPr/>
          <p:nvPr/>
        </p:nvSpPr>
        <p:spPr>
          <a:xfrm>
            <a:off x="9089237" y="789072"/>
            <a:ext cx="2862185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water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84C4DF0-B6F8-4E35-B851-4D84FD90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565980">
            <a:off x="7857896" y="4848248"/>
            <a:ext cx="1886631" cy="1463844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8BD7D68-2E32-4E0A-80EE-06298877BD31}"/>
              </a:ext>
            </a:extLst>
          </p:cNvPr>
          <p:cNvSpPr/>
          <p:nvPr/>
        </p:nvSpPr>
        <p:spPr>
          <a:xfrm>
            <a:off x="9792129" y="5427150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good weather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461499-4A29-4048-B669-7B95B307D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682913">
            <a:off x="8126448" y="3666451"/>
            <a:ext cx="1739374" cy="1349587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6DB5D30-8C8F-48A8-BCBD-D85DDFED5A01}"/>
              </a:ext>
            </a:extLst>
          </p:cNvPr>
          <p:cNvSpPr/>
          <p:nvPr/>
        </p:nvSpPr>
        <p:spPr>
          <a:xfrm>
            <a:off x="9949292" y="3568120"/>
            <a:ext cx="1948460" cy="11816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adult plant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2D0BC0-24A5-4A8B-8FC1-A0DAE3A18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04" b="96957" l="8676" r="89498">
                        <a14:foregroundMark x1="72603" y1="17391" x2="62100" y2="6087"/>
                        <a14:foregroundMark x1="62100" y1="6087" x2="50228" y2="6957"/>
                        <a14:foregroundMark x1="63470" y1="89565" x2="47945" y2="94348"/>
                        <a14:foregroundMark x1="47945" y1="94348" x2="29680" y2="93043"/>
                        <a14:foregroundMark x1="67123" y1="94348" x2="51142" y2="96957"/>
                        <a14:foregroundMark x1="51142" y1="96957" x2="32420" y2="95652"/>
                        <a14:foregroundMark x1="58447" y1="63043" x2="52511" y2="60435"/>
                        <a14:foregroundMark x1="71689" y1="16522" x2="62557" y2="5217"/>
                        <a14:foregroundMark x1="62557" y1="5217" x2="46575" y2="6522"/>
                        <a14:foregroundMark x1="46575" y1="6522" x2="40639" y2="18261"/>
                        <a14:foregroundMark x1="41553" y1="9130" x2="54795" y2="2174"/>
                        <a14:foregroundMark x1="54795" y1="2174" x2="69406" y2="7826"/>
                        <a14:foregroundMark x1="69406" y1="7826" x2="68950" y2="18261"/>
                        <a14:foregroundMark x1="41096" y1="13478" x2="27854" y2="25217"/>
                        <a14:foregroundMark x1="27854" y1="25217" x2="37900" y2="35652"/>
                        <a14:foregroundMark x1="37900" y1="35652" x2="64384" y2="29130"/>
                        <a14:foregroundMark x1="40639" y1="39130" x2="26941" y2="30870"/>
                        <a14:foregroundMark x1="26941" y1="30870" x2="33333" y2="17826"/>
                        <a14:foregroundMark x1="33333" y1="17826" x2="33790" y2="17826"/>
                        <a14:foregroundMark x1="63927" y1="30000" x2="78082" y2="25217"/>
                        <a14:foregroundMark x1="78082" y1="25217" x2="76712" y2="10870"/>
                        <a14:foregroundMark x1="76712" y1="10870" x2="63927" y2="4348"/>
                        <a14:foregroundMark x1="71689" y1="13043" x2="62100" y2="1304"/>
                        <a14:foregroundMark x1="62100" y1="1304" x2="58447" y2="1304"/>
                        <a14:foregroundMark x1="73059" y1="10435" x2="64840" y2="3043"/>
                        <a14:foregroundMark x1="34703" y1="17391" x2="34247" y2="382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25844" y="2072223"/>
            <a:ext cx="3486483" cy="366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0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Plant Life Cycle</vt:lpstr>
      <vt:lpstr>Stage one </vt:lpstr>
      <vt:lpstr>Stage two </vt:lpstr>
      <vt:lpstr>Stage three </vt:lpstr>
      <vt:lpstr>Stage four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Life Cycle</dc:title>
  <dc:creator>Mais Abu Salman</dc:creator>
  <cp:lastModifiedBy>Mais Abu Salman</cp:lastModifiedBy>
  <cp:revision>11</cp:revision>
  <dcterms:created xsi:type="dcterms:W3CDTF">2021-09-29T11:04:44Z</dcterms:created>
  <dcterms:modified xsi:type="dcterms:W3CDTF">2023-02-18T09:25:31Z</dcterms:modified>
</cp:coreProperties>
</file>