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645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3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3659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30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0645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53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26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8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0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8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1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58B07-B6A1-44A3-9554-9E5CB908F95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6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991E5-4821-48D2-A959-1BA6353C7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097" y="908243"/>
            <a:ext cx="7766936" cy="1646302"/>
          </a:xfrm>
        </p:spPr>
        <p:txBody>
          <a:bodyPr/>
          <a:lstStyle/>
          <a:p>
            <a:r>
              <a:rPr lang="en-US" sz="6000" b="1" dirty="0"/>
              <a:t>Frog Life Cycle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7939CF-52F9-4534-B370-B42AABC95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066" y="3274782"/>
            <a:ext cx="5318222" cy="297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83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E176-D764-4E42-A7CD-3A1D2EEA3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/>
              <a:t>Stage 1 Word bank: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8C005-01CF-49F6-AC92-9C186CC99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eggs </a:t>
            </a:r>
          </a:p>
          <a:p>
            <a:endParaRPr lang="en-US" sz="3000" b="1" dirty="0"/>
          </a:p>
          <a:p>
            <a:r>
              <a:rPr lang="en-US" sz="3000" b="1" dirty="0"/>
              <a:t>jelly like layer </a:t>
            </a:r>
          </a:p>
          <a:p>
            <a:endParaRPr lang="en-US" sz="3000" b="1" dirty="0"/>
          </a:p>
          <a:p>
            <a:r>
              <a:rPr lang="en-US" sz="3000" b="1" dirty="0"/>
              <a:t>body of water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4E654C1-377B-4C95-AF67-23DEFFDC2F8F}"/>
              </a:ext>
            </a:extLst>
          </p:cNvPr>
          <p:cNvSpPr txBox="1">
            <a:spLocks/>
          </p:cNvSpPr>
          <p:nvPr/>
        </p:nvSpPr>
        <p:spPr>
          <a:xfrm>
            <a:off x="6368551" y="2459846"/>
            <a:ext cx="273919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b="1" u="sng" dirty="0">
                <a:highlight>
                  <a:srgbClr val="FFFF00"/>
                </a:highlight>
              </a:rPr>
              <a:t>Time connectives: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First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Next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Second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Then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Third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After that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Finally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FB7EDF-AD64-4642-AA7E-A4697CF231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102" y="2320883"/>
            <a:ext cx="2146898" cy="178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86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E176-D764-4E42-A7CD-3A1D2EEA3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/>
              <a:t>Stage 2 Word bank: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8C005-01CF-49F6-AC92-9C186CC99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3307812" cy="3880773"/>
          </a:xfrm>
        </p:spPr>
        <p:txBody>
          <a:bodyPr>
            <a:normAutofit/>
          </a:bodyPr>
          <a:lstStyle/>
          <a:p>
            <a:r>
              <a:rPr lang="en-US" sz="3000" b="1" dirty="0"/>
              <a:t>tadpole </a:t>
            </a:r>
          </a:p>
          <a:p>
            <a:endParaRPr lang="en-US" sz="3000" b="1" dirty="0"/>
          </a:p>
          <a:p>
            <a:r>
              <a:rPr lang="en-US" sz="3000" b="1" dirty="0"/>
              <a:t>hatch</a:t>
            </a:r>
          </a:p>
          <a:p>
            <a:endParaRPr lang="en-US" sz="3000" b="1" dirty="0"/>
          </a:p>
          <a:p>
            <a:r>
              <a:rPr lang="en-US" sz="3000" b="1" dirty="0"/>
              <a:t>gills </a:t>
            </a:r>
          </a:p>
          <a:p>
            <a:pPr marL="0" indent="0">
              <a:buNone/>
            </a:pPr>
            <a:endParaRPr lang="en-US" sz="2300" b="1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6F812AA-95B2-4A78-A2EB-8F37A3B0437B}"/>
              </a:ext>
            </a:extLst>
          </p:cNvPr>
          <p:cNvSpPr txBox="1">
            <a:spLocks/>
          </p:cNvSpPr>
          <p:nvPr/>
        </p:nvSpPr>
        <p:spPr>
          <a:xfrm>
            <a:off x="2742157" y="2445790"/>
            <a:ext cx="387477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300" b="1" dirty="0"/>
          </a:p>
          <a:p>
            <a:r>
              <a:rPr lang="en-US" sz="3000" b="1" dirty="0"/>
              <a:t>long tail </a:t>
            </a:r>
          </a:p>
          <a:p>
            <a:endParaRPr lang="en-US" sz="3000" b="1" dirty="0"/>
          </a:p>
          <a:p>
            <a:r>
              <a:rPr lang="en-US" sz="3000" b="1" dirty="0"/>
              <a:t>hind legs </a:t>
            </a:r>
          </a:p>
          <a:p>
            <a:endParaRPr lang="en-US" sz="3000" b="1" dirty="0"/>
          </a:p>
          <a:p>
            <a:r>
              <a:rPr lang="en-US" sz="3000" b="1" dirty="0"/>
              <a:t>small plants (algae)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56FD281-22E4-49CC-92F5-CD0B633FA88D}"/>
              </a:ext>
            </a:extLst>
          </p:cNvPr>
          <p:cNvSpPr txBox="1">
            <a:spLocks/>
          </p:cNvSpPr>
          <p:nvPr/>
        </p:nvSpPr>
        <p:spPr>
          <a:xfrm>
            <a:off x="7079944" y="1803140"/>
            <a:ext cx="273919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b="1" u="sng" dirty="0">
                <a:highlight>
                  <a:srgbClr val="FFFF00"/>
                </a:highlight>
              </a:rPr>
              <a:t>Time connectives: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First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Next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Second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Then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Third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After that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Finally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0DFAFB-B4D7-457B-9602-01599BB2C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680" y="1413538"/>
            <a:ext cx="2455281" cy="147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44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E176-D764-4E42-A7CD-3A1D2EEA3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/>
              <a:t>Stage 3 Word bank: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8C005-01CF-49F6-AC92-9C186CC99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894" y="1783643"/>
            <a:ext cx="4290451" cy="3880773"/>
          </a:xfrm>
        </p:spPr>
        <p:txBody>
          <a:bodyPr>
            <a:normAutofit/>
          </a:bodyPr>
          <a:lstStyle/>
          <a:p>
            <a:r>
              <a:rPr lang="en-US" sz="3000" b="1" dirty="0"/>
              <a:t>froglet </a:t>
            </a:r>
          </a:p>
          <a:p>
            <a:pPr marL="0" indent="0">
              <a:buNone/>
            </a:pPr>
            <a:endParaRPr lang="en-US" sz="3000" b="1" dirty="0"/>
          </a:p>
          <a:p>
            <a:r>
              <a:rPr lang="en-US" sz="3000" b="1" dirty="0"/>
              <a:t>develop lungs </a:t>
            </a:r>
          </a:p>
          <a:p>
            <a:endParaRPr lang="en-US" sz="3000" b="1" dirty="0"/>
          </a:p>
          <a:p>
            <a:r>
              <a:rPr lang="en-US" sz="3000" b="1" dirty="0"/>
              <a:t>two front legs </a:t>
            </a:r>
          </a:p>
          <a:p>
            <a:endParaRPr lang="en-US" sz="2300" b="1" dirty="0"/>
          </a:p>
          <a:p>
            <a:pPr marL="0" indent="0">
              <a:buNone/>
            </a:pPr>
            <a:endParaRPr lang="en-US" sz="2300" b="1" dirty="0"/>
          </a:p>
          <a:p>
            <a:endParaRPr lang="en-US" sz="2300" b="1" dirty="0"/>
          </a:p>
          <a:p>
            <a:endParaRPr lang="en-US" sz="23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5887089-B700-417D-AA6C-8B8951A1E57B}"/>
              </a:ext>
            </a:extLst>
          </p:cNvPr>
          <p:cNvSpPr txBox="1">
            <a:spLocks/>
          </p:cNvSpPr>
          <p:nvPr/>
        </p:nvSpPr>
        <p:spPr>
          <a:xfrm>
            <a:off x="3612810" y="2232748"/>
            <a:ext cx="3307812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dirty="0"/>
              <a:t>breathe air </a:t>
            </a:r>
          </a:p>
          <a:p>
            <a:endParaRPr lang="en-US" sz="3000" b="1" dirty="0"/>
          </a:p>
          <a:p>
            <a:r>
              <a:rPr lang="en-US" sz="3000" b="1" dirty="0"/>
              <a:t>young frog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20F2C10-B7AC-41AD-86EA-E4C1B3723FFF}"/>
              </a:ext>
            </a:extLst>
          </p:cNvPr>
          <p:cNvSpPr txBox="1">
            <a:spLocks/>
          </p:cNvSpPr>
          <p:nvPr/>
        </p:nvSpPr>
        <p:spPr>
          <a:xfrm>
            <a:off x="8026215" y="1636886"/>
            <a:ext cx="273919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b="1" u="sng" dirty="0">
                <a:highlight>
                  <a:srgbClr val="FFFF00"/>
                </a:highlight>
              </a:rPr>
              <a:t>Time connectives: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First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Next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Second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Then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Third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After that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Finally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6BAF3B0-5A0B-48A4-9A0A-C2FBD47931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614" y="4660132"/>
            <a:ext cx="3571901" cy="190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477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E176-D764-4E42-A7CD-3A1D2EEA3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Stage 4 Word bank: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8C005-01CF-49F6-AC92-9C186CC99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782" y="1809861"/>
            <a:ext cx="3595408" cy="3880773"/>
          </a:xfrm>
        </p:spPr>
        <p:txBody>
          <a:bodyPr>
            <a:normAutofit/>
          </a:bodyPr>
          <a:lstStyle/>
          <a:p>
            <a:r>
              <a:rPr lang="en-US" sz="3000" b="1" dirty="0"/>
              <a:t>adult frog </a:t>
            </a:r>
          </a:p>
          <a:p>
            <a:endParaRPr lang="en-US" sz="3000" b="1" dirty="0"/>
          </a:p>
          <a:p>
            <a:r>
              <a:rPr lang="en-US" sz="3000" b="1" dirty="0"/>
              <a:t>tail disappears </a:t>
            </a:r>
          </a:p>
          <a:p>
            <a:endParaRPr lang="en-US" sz="3000" b="1" dirty="0"/>
          </a:p>
          <a:p>
            <a:r>
              <a:rPr lang="en-US" sz="3000" b="1" dirty="0"/>
              <a:t>lays eggs </a:t>
            </a:r>
          </a:p>
          <a:p>
            <a:endParaRPr lang="en-US" sz="2300" b="1" dirty="0"/>
          </a:p>
          <a:p>
            <a:endParaRPr lang="en-US" sz="2300" b="1" dirty="0"/>
          </a:p>
          <a:p>
            <a:endParaRPr lang="en-US" sz="23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D7EFC0-8993-43A4-9061-2D6A555C6C2D}"/>
              </a:ext>
            </a:extLst>
          </p:cNvPr>
          <p:cNvSpPr txBox="1">
            <a:spLocks/>
          </p:cNvSpPr>
          <p:nvPr/>
        </p:nvSpPr>
        <p:spPr>
          <a:xfrm>
            <a:off x="3704125" y="1870131"/>
            <a:ext cx="3307812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300" b="1" dirty="0"/>
          </a:p>
          <a:p>
            <a:r>
              <a:rPr lang="en-US" sz="3000" b="1" dirty="0"/>
              <a:t>insects </a:t>
            </a:r>
          </a:p>
          <a:p>
            <a:endParaRPr lang="en-US" sz="3000" b="1" dirty="0"/>
          </a:p>
          <a:p>
            <a:r>
              <a:rPr lang="en-US" sz="3000" b="1" dirty="0"/>
              <a:t>small animals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B7E621D-8F0D-41AB-8556-50AAA3EEEAF3}"/>
              </a:ext>
            </a:extLst>
          </p:cNvPr>
          <p:cNvSpPr txBox="1">
            <a:spLocks/>
          </p:cNvSpPr>
          <p:nvPr/>
        </p:nvSpPr>
        <p:spPr>
          <a:xfrm>
            <a:off x="8033445" y="1488613"/>
            <a:ext cx="273919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b="1" u="sng" dirty="0">
                <a:highlight>
                  <a:srgbClr val="FFFF00"/>
                </a:highlight>
              </a:rPr>
              <a:t>Time connectives: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First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Next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Second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Then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Third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After that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Finally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175D9D-ACB7-479D-8100-54A949B88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604" y="4309845"/>
            <a:ext cx="2739195" cy="233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0449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788</TotalTime>
  <Words>109</Words>
  <Application>Microsoft Office PowerPoint</Application>
  <PresentationFormat>Widescreen</PresentationFormat>
  <Paragraphs>73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</vt:lpstr>
      <vt:lpstr>Wingdings 3</vt:lpstr>
      <vt:lpstr>Facet</vt:lpstr>
      <vt:lpstr>Frog Life Cycle</vt:lpstr>
      <vt:lpstr>Stage 1 Word bank: </vt:lpstr>
      <vt:lpstr>Stage 2 Word bank: </vt:lpstr>
      <vt:lpstr>Stage 3 Word bank: </vt:lpstr>
      <vt:lpstr>Stage 4 Word bank: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Frog Life Cycle</dc:title>
  <dc:creator>SS.Nassar</dc:creator>
  <cp:lastModifiedBy>T.AbuManneh</cp:lastModifiedBy>
  <cp:revision>5</cp:revision>
  <dcterms:created xsi:type="dcterms:W3CDTF">2023-02-22T16:34:49Z</dcterms:created>
  <dcterms:modified xsi:type="dcterms:W3CDTF">2023-05-24T18:56:01Z</dcterms:modified>
</cp:coreProperties>
</file>