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4" r:id="rId3"/>
    <p:sldId id="296" r:id="rId4"/>
    <p:sldId id="297" r:id="rId5"/>
    <p:sldId id="298" r:id="rId6"/>
    <p:sldId id="299" r:id="rId7"/>
    <p:sldId id="300" r:id="rId8"/>
    <p:sldId id="301" r:id="rId9"/>
    <p:sldId id="29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FF"/>
    <a:srgbClr val="0099CC"/>
    <a:srgbClr val="A71788"/>
    <a:srgbClr val="693011"/>
    <a:srgbClr val="9B2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0AAC-146C-49FF-9E7A-10E6B441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3187-0FF7-462B-8EAB-8B1E5839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57EB-DD28-405C-9795-3D25E6A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E42C-AEE7-44E1-9653-D9A798D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43A4-E7E5-4A3B-969C-2C3CCEEB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04DF-367C-4C6D-98D1-E6DD61D6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B194-37E0-4AFF-B92D-BCA27EB2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5AC-D79E-44FC-B59F-3DB057E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9A59-65E0-4FE6-859E-1DF8362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D1FC-8537-42EA-83DA-B18A05B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80CA8-A60F-4A46-9736-61E2E3E2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608FF-1E12-4247-89D0-E9E5834FA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8A79-0B56-4249-8044-BA6C215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4E23-2C83-46FF-88D0-1617AB48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E8A2-15AD-4B7B-8D47-65598D81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A0CE-AAD6-48A5-9849-5107CE2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F90F-A5A7-4DD2-AF92-39C4B3E5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715-1E12-463E-8B89-A73D022A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5657-5180-40E8-B21D-D5D32C4B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CF9E-4786-4097-ACA0-7638BDDC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BC3-BA44-4BA6-AEF3-CDC6D199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F2C2-FAD3-4E22-9564-FE19DD38E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2D9D-0D1A-481D-A2B1-251D523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6D33-7B23-4DC1-A5EC-9ADA2AC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4402-CAA7-4F8E-8F84-E4DC4BD4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8B89-FE23-42D4-BB3F-49D20BD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EC3E-294E-4DD2-9C25-9356D8E6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2791-B8F2-4D30-A1BD-93B70D0B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84A8D-227C-4DCF-A1B6-A920D655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EE20-F017-4D53-87CE-431DFF1F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816A-F85A-4852-AD28-B366DA3B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969C-B4DF-4E71-A5AD-282B1E93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8112-3D15-49FD-B76D-4F031F7E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DB547-981D-4E62-AB35-67CB27EB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432F0-A9A2-49E2-81CA-5F27216F5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8DF2-AC9A-433B-AAC8-54C88C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48F6E-FE68-4386-AFE5-CABBA19F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0E00C-8D48-4F7E-A12F-362B33D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87692-CC08-4AE1-86F5-1637B3E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257A-CEFB-4950-9C81-57F86469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B83CF-C753-4982-8880-F9F282F8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8371-E55F-4D1F-A8DA-E0B82B9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417BE-9BAA-4D3E-9113-36B58383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75E8F-FECF-44F1-ADC4-4F3FE71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D48F5-9B8C-4FAE-8742-B690A443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6FC1-5F4E-4BFA-8BDF-EAAC09B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C975-4BE9-4924-B743-6F044227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0A04-28BA-4EF3-878F-382DCDA8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9812-82E0-4729-9F3D-40DCBE58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8D6E5-F16F-4BD4-9135-AB2E8F4D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EE0C4-6C09-4DB2-AF43-A2B09F4D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4BE9F-8E8D-4F00-B681-9FD3B8D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D1B6-63A5-47CB-AB73-A844F60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969AF-B0B0-4DB8-820B-ECA7410C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AAFA-B6FC-4F87-B788-6BA74A6A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7BE16-7A92-42C2-8678-8113F95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C6D4E-BE02-4705-82B5-C255FFDD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3FE7-8660-4F35-A884-98F475E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5BC83-25BF-4925-B131-F9BABB9D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6DEC4-AE26-4FED-BBBE-73FB8881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46A5-783C-44CF-87D3-110ED28F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5F52-794B-4FED-A535-EA3DA048862E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AD53-412F-4CFA-9062-5A8A9F97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8749-8E4F-4F7F-A785-B8C254BB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التحرير للعقول: 8 - صور .gif متحركة رائعة فضاء مجرات لعب وضحك وسياسة وفن  ورياضة اروع واجمل مجموعة">
            <a:extLst>
              <a:ext uri="{FF2B5EF4-FFF2-40B4-BE49-F238E27FC236}">
                <a16:creationId xmlns:a16="http://schemas.microsoft.com/office/drawing/2014/main" id="{5B79488D-DF87-475A-9FD4-B65060453C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895"/>
            <a:ext cx="12496800" cy="72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85050-C734-4E33-8AAA-265BF7B6C052}"/>
              </a:ext>
            </a:extLst>
          </p:cNvPr>
          <p:cNvSpPr txBox="1"/>
          <p:nvPr/>
        </p:nvSpPr>
        <p:spPr>
          <a:xfrm>
            <a:off x="2610035" y="605546"/>
            <a:ext cx="666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b="1" dirty="0">
                <a:solidFill>
                  <a:srgbClr val="FF0000"/>
                </a:solidFill>
              </a:rPr>
              <a:t>المجرة و أنواع المجرات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6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81" y="936433"/>
            <a:ext cx="5934419" cy="4010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377"/>
            <a:ext cx="6340007" cy="42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B56035-012F-4A1C-9A28-FE26DC3D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71" y="365046"/>
            <a:ext cx="5981700" cy="26955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031385-44F3-41CF-87CD-B0FC7BF2111F}"/>
              </a:ext>
            </a:extLst>
          </p:cNvPr>
          <p:cNvCxnSpPr/>
          <p:nvPr/>
        </p:nvCxnSpPr>
        <p:spPr>
          <a:xfrm>
            <a:off x="5716654" y="816744"/>
            <a:ext cx="111858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3B70E6-BA99-4AF6-849A-6B4AB2BACC3C}"/>
              </a:ext>
            </a:extLst>
          </p:cNvPr>
          <p:cNvCxnSpPr>
            <a:cxnSpLocks/>
          </p:cNvCxnSpPr>
          <p:nvPr/>
        </p:nvCxnSpPr>
        <p:spPr>
          <a:xfrm>
            <a:off x="7813832" y="1270987"/>
            <a:ext cx="96618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47F1E-BDB8-4946-85DB-E8DE3ED08694}"/>
              </a:ext>
            </a:extLst>
          </p:cNvPr>
          <p:cNvCxnSpPr>
            <a:cxnSpLocks/>
          </p:cNvCxnSpPr>
          <p:nvPr/>
        </p:nvCxnSpPr>
        <p:spPr>
          <a:xfrm>
            <a:off x="6835241" y="1270987"/>
            <a:ext cx="84394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43FC23-2A28-4FEE-A448-77AA0AB9C569}"/>
              </a:ext>
            </a:extLst>
          </p:cNvPr>
          <p:cNvCxnSpPr>
            <a:cxnSpLocks/>
          </p:cNvCxnSpPr>
          <p:nvPr/>
        </p:nvCxnSpPr>
        <p:spPr>
          <a:xfrm>
            <a:off x="5868138" y="1270987"/>
            <a:ext cx="851690" cy="147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B0C66C-9CC2-4E20-8084-A477A04AF8DE}"/>
              </a:ext>
            </a:extLst>
          </p:cNvPr>
          <p:cNvCxnSpPr>
            <a:cxnSpLocks/>
          </p:cNvCxnSpPr>
          <p:nvPr/>
        </p:nvCxnSpPr>
        <p:spPr>
          <a:xfrm flipV="1">
            <a:off x="9426037" y="1688977"/>
            <a:ext cx="1693798" cy="81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E66530-D614-4DE6-B510-96AC56B54119}"/>
              </a:ext>
            </a:extLst>
          </p:cNvPr>
          <p:cNvCxnSpPr>
            <a:cxnSpLocks/>
          </p:cNvCxnSpPr>
          <p:nvPr/>
        </p:nvCxnSpPr>
        <p:spPr>
          <a:xfrm flipV="1">
            <a:off x="8069802" y="1688977"/>
            <a:ext cx="1260629" cy="81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9199173-22B9-47AF-BBCB-96E7D8F46A0C}"/>
              </a:ext>
            </a:extLst>
          </p:cNvPr>
          <p:cNvSpPr/>
          <p:nvPr/>
        </p:nvSpPr>
        <p:spPr>
          <a:xfrm>
            <a:off x="4122199" y="1330105"/>
            <a:ext cx="1538797" cy="665812"/>
          </a:xfrm>
          <a:prstGeom prst="rightArrow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6E545C-3CF5-45DE-A12C-27E37E2959FB}"/>
              </a:ext>
            </a:extLst>
          </p:cNvPr>
          <p:cNvSpPr txBox="1"/>
          <p:nvPr/>
        </p:nvSpPr>
        <p:spPr>
          <a:xfrm>
            <a:off x="4186372" y="1478140"/>
            <a:ext cx="153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ماذا يفصل بينها</a:t>
            </a:r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41FB99-A9CF-477B-8CA7-13D51DB1EB6B}"/>
              </a:ext>
            </a:extLst>
          </p:cNvPr>
          <p:cNvSpPr/>
          <p:nvPr/>
        </p:nvSpPr>
        <p:spPr>
          <a:xfrm>
            <a:off x="3602900" y="594069"/>
            <a:ext cx="2123241" cy="665812"/>
          </a:xfrm>
          <a:prstGeom prst="rightArrow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62354-3221-4E63-ACF9-2737C363F035}"/>
              </a:ext>
            </a:extLst>
          </p:cNvPr>
          <p:cNvSpPr txBox="1"/>
          <p:nvPr/>
        </p:nvSpPr>
        <p:spPr>
          <a:xfrm>
            <a:off x="3990556" y="723216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من ماذا تتكون</a:t>
            </a:r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3261713-28A4-46D6-9028-DF514481E58A}"/>
              </a:ext>
            </a:extLst>
          </p:cNvPr>
          <p:cNvSpPr/>
          <p:nvPr/>
        </p:nvSpPr>
        <p:spPr>
          <a:xfrm rot="19668984">
            <a:off x="6339314" y="2833109"/>
            <a:ext cx="1212841" cy="647531"/>
          </a:xfrm>
          <a:prstGeom prst="rightArrow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07D8EB-210B-44C1-8196-62BA436E1DFA}"/>
              </a:ext>
            </a:extLst>
          </p:cNvPr>
          <p:cNvSpPr txBox="1"/>
          <p:nvPr/>
        </p:nvSpPr>
        <p:spPr>
          <a:xfrm rot="19586544">
            <a:off x="6372198" y="2952368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كيف ترتبط</a:t>
            </a:r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35DC2EC-9838-43F6-84B1-F6FF882D3040}"/>
              </a:ext>
            </a:extLst>
          </p:cNvPr>
          <p:cNvSpPr/>
          <p:nvPr/>
        </p:nvSpPr>
        <p:spPr>
          <a:xfrm rot="19279345">
            <a:off x="8970887" y="3141864"/>
            <a:ext cx="1282491" cy="675407"/>
          </a:xfrm>
          <a:prstGeom prst="rightArrow">
            <a:avLst/>
          </a:prstGeom>
          <a:ln w="38100">
            <a:solidFill>
              <a:srgbClr val="CC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D8B55-5EB7-47E8-8947-66FF5632E4A0}"/>
              </a:ext>
            </a:extLst>
          </p:cNvPr>
          <p:cNvSpPr txBox="1"/>
          <p:nvPr/>
        </p:nvSpPr>
        <p:spPr>
          <a:xfrm rot="19279345">
            <a:off x="9051257" y="3244335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كيف تتحرك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BCDB22-89BA-4DED-9D63-BD53862F4A2A}"/>
              </a:ext>
            </a:extLst>
          </p:cNvPr>
          <p:cNvCxnSpPr>
            <a:cxnSpLocks/>
          </p:cNvCxnSpPr>
          <p:nvPr/>
        </p:nvCxnSpPr>
        <p:spPr>
          <a:xfrm>
            <a:off x="5734980" y="1686986"/>
            <a:ext cx="1870459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FE8417-42CE-46B9-BBDB-116E0B340B0E}"/>
              </a:ext>
            </a:extLst>
          </p:cNvPr>
          <p:cNvCxnSpPr>
            <a:cxnSpLocks/>
          </p:cNvCxnSpPr>
          <p:nvPr/>
        </p:nvCxnSpPr>
        <p:spPr>
          <a:xfrm>
            <a:off x="7461681" y="2559856"/>
            <a:ext cx="1318334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47EB9E-391D-4DBC-BEB3-2890746BB477}"/>
              </a:ext>
            </a:extLst>
          </p:cNvPr>
          <p:cNvCxnSpPr>
            <a:cxnSpLocks/>
          </p:cNvCxnSpPr>
          <p:nvPr/>
        </p:nvCxnSpPr>
        <p:spPr>
          <a:xfrm>
            <a:off x="10035256" y="3014932"/>
            <a:ext cx="998738" cy="0"/>
          </a:xfrm>
          <a:prstGeom prst="line">
            <a:avLst/>
          </a:prstGeom>
          <a:ln w="5715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0E87C09-9F3A-4A0D-B67E-8550F5AA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94" y="4699887"/>
            <a:ext cx="5486400" cy="13906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8F3C43-9254-489C-8A9D-D609A5615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5" y="3909277"/>
            <a:ext cx="6200775" cy="2457450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550625-CFFF-4B57-B993-A1673EA4E13E}"/>
              </a:ext>
            </a:extLst>
          </p:cNvPr>
          <p:cNvSpPr/>
          <p:nvPr/>
        </p:nvSpPr>
        <p:spPr>
          <a:xfrm>
            <a:off x="2716306" y="4276165"/>
            <a:ext cx="1554168" cy="546847"/>
          </a:xfrm>
          <a:custGeom>
            <a:avLst/>
            <a:gdLst>
              <a:gd name="connsiteX0" fmla="*/ 1407459 w 1554168"/>
              <a:gd name="connsiteY0" fmla="*/ 116541 h 546847"/>
              <a:gd name="connsiteX1" fmla="*/ 1201270 w 1554168"/>
              <a:gd name="connsiteY1" fmla="*/ 71717 h 546847"/>
              <a:gd name="connsiteX2" fmla="*/ 1039906 w 1554168"/>
              <a:gd name="connsiteY2" fmla="*/ 35859 h 546847"/>
              <a:gd name="connsiteX3" fmla="*/ 995082 w 1554168"/>
              <a:gd name="connsiteY3" fmla="*/ 17929 h 546847"/>
              <a:gd name="connsiteX4" fmla="*/ 932329 w 1554168"/>
              <a:gd name="connsiteY4" fmla="*/ 8964 h 546847"/>
              <a:gd name="connsiteX5" fmla="*/ 896470 w 1554168"/>
              <a:gd name="connsiteY5" fmla="*/ 0 h 546847"/>
              <a:gd name="connsiteX6" fmla="*/ 654423 w 1554168"/>
              <a:gd name="connsiteY6" fmla="*/ 8964 h 546847"/>
              <a:gd name="connsiteX7" fmla="*/ 600635 w 1554168"/>
              <a:gd name="connsiteY7" fmla="*/ 17929 h 546847"/>
              <a:gd name="connsiteX8" fmla="*/ 555812 w 1554168"/>
              <a:gd name="connsiteY8" fmla="*/ 35859 h 546847"/>
              <a:gd name="connsiteX9" fmla="*/ 349623 w 1554168"/>
              <a:gd name="connsiteY9" fmla="*/ 44823 h 546847"/>
              <a:gd name="connsiteX10" fmla="*/ 286870 w 1554168"/>
              <a:gd name="connsiteY10" fmla="*/ 53788 h 546847"/>
              <a:gd name="connsiteX11" fmla="*/ 259976 w 1554168"/>
              <a:gd name="connsiteY11" fmla="*/ 62753 h 546847"/>
              <a:gd name="connsiteX12" fmla="*/ 188259 w 1554168"/>
              <a:gd name="connsiteY12" fmla="*/ 71717 h 546847"/>
              <a:gd name="connsiteX13" fmla="*/ 116541 w 1554168"/>
              <a:gd name="connsiteY13" fmla="*/ 89647 h 546847"/>
              <a:gd name="connsiteX14" fmla="*/ 44823 w 1554168"/>
              <a:gd name="connsiteY14" fmla="*/ 107576 h 546847"/>
              <a:gd name="connsiteX15" fmla="*/ 26894 w 1554168"/>
              <a:gd name="connsiteY15" fmla="*/ 125506 h 546847"/>
              <a:gd name="connsiteX16" fmla="*/ 17929 w 1554168"/>
              <a:gd name="connsiteY16" fmla="*/ 152400 h 546847"/>
              <a:gd name="connsiteX17" fmla="*/ 0 w 1554168"/>
              <a:gd name="connsiteY17" fmla="*/ 233082 h 546847"/>
              <a:gd name="connsiteX18" fmla="*/ 8965 w 1554168"/>
              <a:gd name="connsiteY18" fmla="*/ 367553 h 546847"/>
              <a:gd name="connsiteX19" fmla="*/ 26894 w 1554168"/>
              <a:gd name="connsiteY19" fmla="*/ 394447 h 546847"/>
              <a:gd name="connsiteX20" fmla="*/ 62753 w 1554168"/>
              <a:gd name="connsiteY20" fmla="*/ 457200 h 546847"/>
              <a:gd name="connsiteX21" fmla="*/ 71718 w 1554168"/>
              <a:gd name="connsiteY21" fmla="*/ 484094 h 546847"/>
              <a:gd name="connsiteX22" fmla="*/ 107576 w 1554168"/>
              <a:gd name="connsiteY22" fmla="*/ 510988 h 546847"/>
              <a:gd name="connsiteX23" fmla="*/ 161365 w 1554168"/>
              <a:gd name="connsiteY23" fmla="*/ 546847 h 546847"/>
              <a:gd name="connsiteX24" fmla="*/ 519953 w 1554168"/>
              <a:gd name="connsiteY24" fmla="*/ 537882 h 546847"/>
              <a:gd name="connsiteX25" fmla="*/ 582706 w 1554168"/>
              <a:gd name="connsiteY25" fmla="*/ 519953 h 546847"/>
              <a:gd name="connsiteX26" fmla="*/ 995082 w 1554168"/>
              <a:gd name="connsiteY26" fmla="*/ 528917 h 546847"/>
              <a:gd name="connsiteX27" fmla="*/ 1057835 w 1554168"/>
              <a:gd name="connsiteY27" fmla="*/ 537882 h 546847"/>
              <a:gd name="connsiteX28" fmla="*/ 1488141 w 1554168"/>
              <a:gd name="connsiteY28" fmla="*/ 519953 h 546847"/>
              <a:gd name="connsiteX29" fmla="*/ 1550894 w 1554168"/>
              <a:gd name="connsiteY29" fmla="*/ 510988 h 546847"/>
              <a:gd name="connsiteX30" fmla="*/ 1541929 w 1554168"/>
              <a:gd name="connsiteY30" fmla="*/ 475129 h 546847"/>
              <a:gd name="connsiteX31" fmla="*/ 1524000 w 1554168"/>
              <a:gd name="connsiteY31" fmla="*/ 448235 h 546847"/>
              <a:gd name="connsiteX32" fmla="*/ 1488141 w 1554168"/>
              <a:gd name="connsiteY32" fmla="*/ 412376 h 546847"/>
              <a:gd name="connsiteX33" fmla="*/ 1470212 w 1554168"/>
              <a:gd name="connsiteY33" fmla="*/ 251011 h 546847"/>
              <a:gd name="connsiteX34" fmla="*/ 1452282 w 1554168"/>
              <a:gd name="connsiteY34" fmla="*/ 233082 h 546847"/>
              <a:gd name="connsiteX35" fmla="*/ 1434353 w 1554168"/>
              <a:gd name="connsiteY35" fmla="*/ 188259 h 54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4168" h="546847">
                <a:moveTo>
                  <a:pt x="1407459" y="116541"/>
                </a:moveTo>
                <a:cubicBezTo>
                  <a:pt x="1206416" y="83033"/>
                  <a:pt x="1391054" y="117526"/>
                  <a:pt x="1201270" y="71717"/>
                </a:cubicBezTo>
                <a:cubicBezTo>
                  <a:pt x="1147708" y="58788"/>
                  <a:pt x="1091065" y="56323"/>
                  <a:pt x="1039906" y="35859"/>
                </a:cubicBezTo>
                <a:cubicBezTo>
                  <a:pt x="1024965" y="29882"/>
                  <a:pt x="1010694" y="21832"/>
                  <a:pt x="995082" y="17929"/>
                </a:cubicBezTo>
                <a:cubicBezTo>
                  <a:pt x="974583" y="12804"/>
                  <a:pt x="953118" y="12744"/>
                  <a:pt x="932329" y="8964"/>
                </a:cubicBezTo>
                <a:cubicBezTo>
                  <a:pt x="920207" y="6760"/>
                  <a:pt x="908423" y="2988"/>
                  <a:pt x="896470" y="0"/>
                </a:cubicBezTo>
                <a:cubicBezTo>
                  <a:pt x="815788" y="2988"/>
                  <a:pt x="735013" y="4080"/>
                  <a:pt x="654423" y="8964"/>
                </a:cubicBezTo>
                <a:cubicBezTo>
                  <a:pt x="636280" y="10064"/>
                  <a:pt x="618171" y="13146"/>
                  <a:pt x="600635" y="17929"/>
                </a:cubicBezTo>
                <a:cubicBezTo>
                  <a:pt x="585110" y="22163"/>
                  <a:pt x="571812" y="34145"/>
                  <a:pt x="555812" y="35859"/>
                </a:cubicBezTo>
                <a:cubicBezTo>
                  <a:pt x="487409" y="43188"/>
                  <a:pt x="418353" y="41835"/>
                  <a:pt x="349623" y="44823"/>
                </a:cubicBezTo>
                <a:cubicBezTo>
                  <a:pt x="328705" y="47811"/>
                  <a:pt x="307590" y="49644"/>
                  <a:pt x="286870" y="53788"/>
                </a:cubicBezTo>
                <a:cubicBezTo>
                  <a:pt x="277604" y="55641"/>
                  <a:pt x="269273" y="61063"/>
                  <a:pt x="259976" y="62753"/>
                </a:cubicBezTo>
                <a:cubicBezTo>
                  <a:pt x="236273" y="67063"/>
                  <a:pt x="212165" y="68729"/>
                  <a:pt x="188259" y="71717"/>
                </a:cubicBezTo>
                <a:cubicBezTo>
                  <a:pt x="136850" y="88854"/>
                  <a:pt x="186852" y="73422"/>
                  <a:pt x="116541" y="89647"/>
                </a:cubicBezTo>
                <a:cubicBezTo>
                  <a:pt x="92530" y="95188"/>
                  <a:pt x="44823" y="107576"/>
                  <a:pt x="44823" y="107576"/>
                </a:cubicBezTo>
                <a:cubicBezTo>
                  <a:pt x="38847" y="113553"/>
                  <a:pt x="31242" y="118258"/>
                  <a:pt x="26894" y="125506"/>
                </a:cubicBezTo>
                <a:cubicBezTo>
                  <a:pt x="22032" y="133609"/>
                  <a:pt x="20525" y="143314"/>
                  <a:pt x="17929" y="152400"/>
                </a:cubicBezTo>
                <a:cubicBezTo>
                  <a:pt x="9493" y="181928"/>
                  <a:pt x="6159" y="202287"/>
                  <a:pt x="0" y="233082"/>
                </a:cubicBezTo>
                <a:cubicBezTo>
                  <a:pt x="2988" y="277906"/>
                  <a:pt x="1580" y="323241"/>
                  <a:pt x="8965" y="367553"/>
                </a:cubicBezTo>
                <a:cubicBezTo>
                  <a:pt x="10736" y="378181"/>
                  <a:pt x="22650" y="384544"/>
                  <a:pt x="26894" y="394447"/>
                </a:cubicBezTo>
                <a:cubicBezTo>
                  <a:pt x="53983" y="457654"/>
                  <a:pt x="11662" y="406109"/>
                  <a:pt x="62753" y="457200"/>
                </a:cubicBezTo>
                <a:cubicBezTo>
                  <a:pt x="65741" y="466165"/>
                  <a:pt x="65669" y="476835"/>
                  <a:pt x="71718" y="484094"/>
                </a:cubicBezTo>
                <a:cubicBezTo>
                  <a:pt x="81283" y="495572"/>
                  <a:pt x="96098" y="501423"/>
                  <a:pt x="107576" y="510988"/>
                </a:cubicBezTo>
                <a:cubicBezTo>
                  <a:pt x="148643" y="545210"/>
                  <a:pt x="96306" y="514316"/>
                  <a:pt x="161365" y="546847"/>
                </a:cubicBezTo>
                <a:cubicBezTo>
                  <a:pt x="280894" y="543859"/>
                  <a:pt x="400629" y="545498"/>
                  <a:pt x="519953" y="537882"/>
                </a:cubicBezTo>
                <a:cubicBezTo>
                  <a:pt x="541663" y="536496"/>
                  <a:pt x="560955" y="520363"/>
                  <a:pt x="582706" y="519953"/>
                </a:cubicBezTo>
                <a:lnTo>
                  <a:pt x="995082" y="528917"/>
                </a:lnTo>
                <a:cubicBezTo>
                  <a:pt x="1016000" y="531905"/>
                  <a:pt x="1036705" y="537882"/>
                  <a:pt x="1057835" y="537882"/>
                </a:cubicBezTo>
                <a:cubicBezTo>
                  <a:pt x="1225193" y="537882"/>
                  <a:pt x="1333041" y="529646"/>
                  <a:pt x="1488141" y="519953"/>
                </a:cubicBezTo>
                <a:cubicBezTo>
                  <a:pt x="1509059" y="516965"/>
                  <a:pt x="1534662" y="524515"/>
                  <a:pt x="1550894" y="510988"/>
                </a:cubicBezTo>
                <a:cubicBezTo>
                  <a:pt x="1560359" y="503100"/>
                  <a:pt x="1546782" y="486454"/>
                  <a:pt x="1541929" y="475129"/>
                </a:cubicBezTo>
                <a:cubicBezTo>
                  <a:pt x="1537685" y="465226"/>
                  <a:pt x="1531012" y="456415"/>
                  <a:pt x="1524000" y="448235"/>
                </a:cubicBezTo>
                <a:cubicBezTo>
                  <a:pt x="1512999" y="435400"/>
                  <a:pt x="1488141" y="412376"/>
                  <a:pt x="1488141" y="412376"/>
                </a:cubicBezTo>
                <a:cubicBezTo>
                  <a:pt x="1457907" y="321677"/>
                  <a:pt x="1513381" y="495636"/>
                  <a:pt x="1470212" y="251011"/>
                </a:cubicBezTo>
                <a:cubicBezTo>
                  <a:pt x="1468743" y="242688"/>
                  <a:pt x="1458259" y="239058"/>
                  <a:pt x="1452282" y="233082"/>
                </a:cubicBezTo>
                <a:cubicBezTo>
                  <a:pt x="1441205" y="199849"/>
                  <a:pt x="1447544" y="214640"/>
                  <a:pt x="1434353" y="18825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5F9228-28A9-4A2D-A066-7C234B31E87B}"/>
              </a:ext>
            </a:extLst>
          </p:cNvPr>
          <p:cNvCxnSpPr/>
          <p:nvPr/>
        </p:nvCxnSpPr>
        <p:spPr>
          <a:xfrm flipH="1">
            <a:off x="806824" y="4303059"/>
            <a:ext cx="11474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19305D8-8897-4FC7-A397-6D4C5DFC4BF1}"/>
              </a:ext>
            </a:extLst>
          </p:cNvPr>
          <p:cNvCxnSpPr>
            <a:cxnSpLocks/>
          </p:cNvCxnSpPr>
          <p:nvPr/>
        </p:nvCxnSpPr>
        <p:spPr>
          <a:xfrm flipH="1">
            <a:off x="4732930" y="5164896"/>
            <a:ext cx="14347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9FF8286-7BC2-41C1-A78B-7E013C6445DB}"/>
              </a:ext>
            </a:extLst>
          </p:cNvPr>
          <p:cNvSpPr/>
          <p:nvPr/>
        </p:nvSpPr>
        <p:spPr>
          <a:xfrm>
            <a:off x="4034118" y="5226038"/>
            <a:ext cx="1676400" cy="457586"/>
          </a:xfrm>
          <a:custGeom>
            <a:avLst/>
            <a:gdLst>
              <a:gd name="connsiteX0" fmla="*/ 1631576 w 1676400"/>
              <a:gd name="connsiteY0" fmla="*/ 45209 h 457586"/>
              <a:gd name="connsiteX1" fmla="*/ 1039906 w 1676400"/>
              <a:gd name="connsiteY1" fmla="*/ 18315 h 457586"/>
              <a:gd name="connsiteX2" fmla="*/ 421341 w 1676400"/>
              <a:gd name="connsiteY2" fmla="*/ 27280 h 457586"/>
              <a:gd name="connsiteX3" fmla="*/ 125506 w 1676400"/>
              <a:gd name="connsiteY3" fmla="*/ 18315 h 457586"/>
              <a:gd name="connsiteX4" fmla="*/ 107576 w 1676400"/>
              <a:gd name="connsiteY4" fmla="*/ 386 h 457586"/>
              <a:gd name="connsiteX5" fmla="*/ 53788 w 1676400"/>
              <a:gd name="connsiteY5" fmla="*/ 9350 h 457586"/>
              <a:gd name="connsiteX6" fmla="*/ 35858 w 1676400"/>
              <a:gd name="connsiteY6" fmla="*/ 36244 h 457586"/>
              <a:gd name="connsiteX7" fmla="*/ 8964 w 1676400"/>
              <a:gd name="connsiteY7" fmla="*/ 45209 h 457586"/>
              <a:gd name="connsiteX8" fmla="*/ 0 w 1676400"/>
              <a:gd name="connsiteY8" fmla="*/ 81068 h 457586"/>
              <a:gd name="connsiteX9" fmla="*/ 17929 w 1676400"/>
              <a:gd name="connsiteY9" fmla="*/ 314150 h 457586"/>
              <a:gd name="connsiteX10" fmla="*/ 26894 w 1676400"/>
              <a:gd name="connsiteY10" fmla="*/ 350009 h 457586"/>
              <a:gd name="connsiteX11" fmla="*/ 53788 w 1676400"/>
              <a:gd name="connsiteY11" fmla="*/ 385868 h 457586"/>
              <a:gd name="connsiteX12" fmla="*/ 62753 w 1676400"/>
              <a:gd name="connsiteY12" fmla="*/ 412762 h 457586"/>
              <a:gd name="connsiteX13" fmla="*/ 89647 w 1676400"/>
              <a:gd name="connsiteY13" fmla="*/ 430691 h 457586"/>
              <a:gd name="connsiteX14" fmla="*/ 116541 w 1676400"/>
              <a:gd name="connsiteY14" fmla="*/ 457586 h 457586"/>
              <a:gd name="connsiteX15" fmla="*/ 268941 w 1676400"/>
              <a:gd name="connsiteY15" fmla="*/ 439656 h 457586"/>
              <a:gd name="connsiteX16" fmla="*/ 340658 w 1676400"/>
              <a:gd name="connsiteY16" fmla="*/ 394833 h 457586"/>
              <a:gd name="connsiteX17" fmla="*/ 376517 w 1676400"/>
              <a:gd name="connsiteY17" fmla="*/ 376903 h 457586"/>
              <a:gd name="connsiteX18" fmla="*/ 708211 w 1676400"/>
              <a:gd name="connsiteY18" fmla="*/ 394833 h 457586"/>
              <a:gd name="connsiteX19" fmla="*/ 735106 w 1676400"/>
              <a:gd name="connsiteY19" fmla="*/ 403797 h 457586"/>
              <a:gd name="connsiteX20" fmla="*/ 770964 w 1676400"/>
              <a:gd name="connsiteY20" fmla="*/ 412762 h 457586"/>
              <a:gd name="connsiteX21" fmla="*/ 1021976 w 1676400"/>
              <a:gd name="connsiteY21" fmla="*/ 403797 h 457586"/>
              <a:gd name="connsiteX22" fmla="*/ 1120588 w 1676400"/>
              <a:gd name="connsiteY22" fmla="*/ 367938 h 457586"/>
              <a:gd name="connsiteX23" fmla="*/ 1219200 w 1676400"/>
              <a:gd name="connsiteY23" fmla="*/ 358974 h 457586"/>
              <a:gd name="connsiteX24" fmla="*/ 1497106 w 1676400"/>
              <a:gd name="connsiteY24" fmla="*/ 367938 h 457586"/>
              <a:gd name="connsiteX25" fmla="*/ 1586753 w 1676400"/>
              <a:gd name="connsiteY25" fmla="*/ 412762 h 457586"/>
              <a:gd name="connsiteX26" fmla="*/ 1658470 w 1676400"/>
              <a:gd name="connsiteY26" fmla="*/ 403797 h 457586"/>
              <a:gd name="connsiteX27" fmla="*/ 1676400 w 1676400"/>
              <a:gd name="connsiteY27" fmla="*/ 385868 h 457586"/>
              <a:gd name="connsiteX28" fmla="*/ 1649506 w 1676400"/>
              <a:gd name="connsiteY28" fmla="*/ 206574 h 457586"/>
              <a:gd name="connsiteX29" fmla="*/ 1640541 w 1676400"/>
              <a:gd name="connsiteY29" fmla="*/ 170715 h 457586"/>
              <a:gd name="connsiteX30" fmla="*/ 1622611 w 1676400"/>
              <a:gd name="connsiteY30" fmla="*/ 134856 h 457586"/>
              <a:gd name="connsiteX31" fmla="*/ 1631576 w 1676400"/>
              <a:gd name="connsiteY31" fmla="*/ 90033 h 457586"/>
              <a:gd name="connsiteX32" fmla="*/ 1595717 w 1676400"/>
              <a:gd name="connsiteY32" fmla="*/ 81068 h 457586"/>
              <a:gd name="connsiteX33" fmla="*/ 1613647 w 1676400"/>
              <a:gd name="connsiteY33" fmla="*/ 107962 h 457586"/>
              <a:gd name="connsiteX34" fmla="*/ 1649506 w 1676400"/>
              <a:gd name="connsiteY34" fmla="*/ 143821 h 457586"/>
              <a:gd name="connsiteX35" fmla="*/ 1667435 w 1676400"/>
              <a:gd name="connsiteY35" fmla="*/ 170715 h 45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76400" h="457586">
                <a:moveTo>
                  <a:pt x="1631576" y="45209"/>
                </a:moveTo>
                <a:cubicBezTo>
                  <a:pt x="1381936" y="-179"/>
                  <a:pt x="1513719" y="18315"/>
                  <a:pt x="1039906" y="18315"/>
                </a:cubicBezTo>
                <a:cubicBezTo>
                  <a:pt x="833696" y="18315"/>
                  <a:pt x="627529" y="24292"/>
                  <a:pt x="421341" y="27280"/>
                </a:cubicBezTo>
                <a:cubicBezTo>
                  <a:pt x="322729" y="24292"/>
                  <a:pt x="223803" y="26740"/>
                  <a:pt x="125506" y="18315"/>
                </a:cubicBezTo>
                <a:cubicBezTo>
                  <a:pt x="117085" y="17593"/>
                  <a:pt x="115963" y="1434"/>
                  <a:pt x="107576" y="386"/>
                </a:cubicBezTo>
                <a:cubicBezTo>
                  <a:pt x="89540" y="-1869"/>
                  <a:pt x="71717" y="6362"/>
                  <a:pt x="53788" y="9350"/>
                </a:cubicBezTo>
                <a:cubicBezTo>
                  <a:pt x="47811" y="18315"/>
                  <a:pt x="44271" y="29513"/>
                  <a:pt x="35858" y="36244"/>
                </a:cubicBezTo>
                <a:cubicBezTo>
                  <a:pt x="28479" y="42147"/>
                  <a:pt x="14867" y="37830"/>
                  <a:pt x="8964" y="45209"/>
                </a:cubicBezTo>
                <a:cubicBezTo>
                  <a:pt x="1267" y="54830"/>
                  <a:pt x="2988" y="69115"/>
                  <a:pt x="0" y="81068"/>
                </a:cubicBezTo>
                <a:cubicBezTo>
                  <a:pt x="7030" y="228703"/>
                  <a:pt x="-2712" y="221267"/>
                  <a:pt x="17929" y="314150"/>
                </a:cubicBezTo>
                <a:cubicBezTo>
                  <a:pt x="20602" y="326177"/>
                  <a:pt x="21384" y="338989"/>
                  <a:pt x="26894" y="350009"/>
                </a:cubicBezTo>
                <a:cubicBezTo>
                  <a:pt x="33576" y="363373"/>
                  <a:pt x="44823" y="373915"/>
                  <a:pt x="53788" y="385868"/>
                </a:cubicBezTo>
                <a:cubicBezTo>
                  <a:pt x="56776" y="394833"/>
                  <a:pt x="56850" y="405383"/>
                  <a:pt x="62753" y="412762"/>
                </a:cubicBezTo>
                <a:cubicBezTo>
                  <a:pt x="69484" y="421175"/>
                  <a:pt x="81370" y="423794"/>
                  <a:pt x="89647" y="430691"/>
                </a:cubicBezTo>
                <a:cubicBezTo>
                  <a:pt x="99387" y="438807"/>
                  <a:pt x="107576" y="448621"/>
                  <a:pt x="116541" y="457586"/>
                </a:cubicBezTo>
                <a:cubicBezTo>
                  <a:pt x="120019" y="457270"/>
                  <a:pt x="244955" y="448378"/>
                  <a:pt x="268941" y="439656"/>
                </a:cubicBezTo>
                <a:cubicBezTo>
                  <a:pt x="292183" y="431204"/>
                  <a:pt x="318323" y="407596"/>
                  <a:pt x="340658" y="394833"/>
                </a:cubicBezTo>
                <a:cubicBezTo>
                  <a:pt x="352261" y="388203"/>
                  <a:pt x="364564" y="382880"/>
                  <a:pt x="376517" y="376903"/>
                </a:cubicBezTo>
                <a:cubicBezTo>
                  <a:pt x="441636" y="379149"/>
                  <a:pt x="611282" y="377210"/>
                  <a:pt x="708211" y="394833"/>
                </a:cubicBezTo>
                <a:cubicBezTo>
                  <a:pt x="717508" y="396523"/>
                  <a:pt x="726020" y="401201"/>
                  <a:pt x="735106" y="403797"/>
                </a:cubicBezTo>
                <a:cubicBezTo>
                  <a:pt x="746953" y="407182"/>
                  <a:pt x="759011" y="409774"/>
                  <a:pt x="770964" y="412762"/>
                </a:cubicBezTo>
                <a:cubicBezTo>
                  <a:pt x="854635" y="409774"/>
                  <a:pt x="938396" y="408713"/>
                  <a:pt x="1021976" y="403797"/>
                </a:cubicBezTo>
                <a:cubicBezTo>
                  <a:pt x="1168293" y="395190"/>
                  <a:pt x="987954" y="401097"/>
                  <a:pt x="1120588" y="367938"/>
                </a:cubicBezTo>
                <a:cubicBezTo>
                  <a:pt x="1152609" y="359933"/>
                  <a:pt x="1186329" y="361962"/>
                  <a:pt x="1219200" y="358974"/>
                </a:cubicBezTo>
                <a:lnTo>
                  <a:pt x="1497106" y="367938"/>
                </a:lnTo>
                <a:cubicBezTo>
                  <a:pt x="1530163" y="372776"/>
                  <a:pt x="1586753" y="412762"/>
                  <a:pt x="1586753" y="412762"/>
                </a:cubicBezTo>
                <a:cubicBezTo>
                  <a:pt x="1610659" y="409774"/>
                  <a:pt x="1635394" y="410720"/>
                  <a:pt x="1658470" y="403797"/>
                </a:cubicBezTo>
                <a:cubicBezTo>
                  <a:pt x="1666566" y="401368"/>
                  <a:pt x="1676400" y="394320"/>
                  <a:pt x="1676400" y="385868"/>
                </a:cubicBezTo>
                <a:cubicBezTo>
                  <a:pt x="1676400" y="222687"/>
                  <a:pt x="1671128" y="282252"/>
                  <a:pt x="1649506" y="206574"/>
                </a:cubicBezTo>
                <a:cubicBezTo>
                  <a:pt x="1646121" y="194727"/>
                  <a:pt x="1644867" y="182251"/>
                  <a:pt x="1640541" y="170715"/>
                </a:cubicBezTo>
                <a:cubicBezTo>
                  <a:pt x="1635848" y="158202"/>
                  <a:pt x="1628588" y="146809"/>
                  <a:pt x="1622611" y="134856"/>
                </a:cubicBezTo>
                <a:cubicBezTo>
                  <a:pt x="1625599" y="119915"/>
                  <a:pt x="1638390" y="103661"/>
                  <a:pt x="1631576" y="90033"/>
                </a:cubicBezTo>
                <a:cubicBezTo>
                  <a:pt x="1626066" y="79013"/>
                  <a:pt x="1604429" y="72356"/>
                  <a:pt x="1595717" y="81068"/>
                </a:cubicBezTo>
                <a:cubicBezTo>
                  <a:pt x="1588098" y="88687"/>
                  <a:pt x="1606635" y="99782"/>
                  <a:pt x="1613647" y="107962"/>
                </a:cubicBezTo>
                <a:cubicBezTo>
                  <a:pt x="1624648" y="120796"/>
                  <a:pt x="1638505" y="130986"/>
                  <a:pt x="1649506" y="143821"/>
                </a:cubicBezTo>
                <a:cubicBezTo>
                  <a:pt x="1656518" y="152001"/>
                  <a:pt x="1667435" y="170715"/>
                  <a:pt x="1667435" y="17071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CB2342-708B-47CC-AC19-03332012A184}"/>
              </a:ext>
            </a:extLst>
          </p:cNvPr>
          <p:cNvCxnSpPr/>
          <p:nvPr/>
        </p:nvCxnSpPr>
        <p:spPr>
          <a:xfrm flipH="1">
            <a:off x="484094" y="5582508"/>
            <a:ext cx="9681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C77CC8-9E28-4B3B-9508-383366C552CF}"/>
              </a:ext>
            </a:extLst>
          </p:cNvPr>
          <p:cNvCxnSpPr>
            <a:cxnSpLocks/>
          </p:cNvCxnSpPr>
          <p:nvPr/>
        </p:nvCxnSpPr>
        <p:spPr>
          <a:xfrm flipH="1">
            <a:off x="1219200" y="5164896"/>
            <a:ext cx="13088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35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18E76-E39A-4562-BC20-0CF78F23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22" y="108661"/>
            <a:ext cx="5404465" cy="3637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4AB32-96B6-4B4F-8708-F45B5AF7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15" y="375401"/>
            <a:ext cx="5813072" cy="4124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A84B8-BCBA-4C28-A844-B43209E3D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15" y="4962616"/>
            <a:ext cx="6217329" cy="1269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619F3E-BED8-4987-86E5-762013BABF1C}"/>
              </a:ext>
            </a:extLst>
          </p:cNvPr>
          <p:cNvCxnSpPr/>
          <p:nvPr/>
        </p:nvCxnSpPr>
        <p:spPr>
          <a:xfrm>
            <a:off x="1402672" y="1207362"/>
            <a:ext cx="1118587" cy="0"/>
          </a:xfrm>
          <a:prstGeom prst="line">
            <a:avLst/>
          </a:prstGeom>
          <a:ln w="5715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703C5A-C69E-4AA7-A6A5-857DC43B3A8A}"/>
              </a:ext>
            </a:extLst>
          </p:cNvPr>
          <p:cNvCxnSpPr>
            <a:cxnSpLocks/>
          </p:cNvCxnSpPr>
          <p:nvPr/>
        </p:nvCxnSpPr>
        <p:spPr>
          <a:xfrm>
            <a:off x="4884201" y="1679360"/>
            <a:ext cx="96618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4D17E1-73A1-42E1-ACC7-A9D96BABD7E3}"/>
              </a:ext>
            </a:extLst>
          </p:cNvPr>
          <p:cNvCxnSpPr/>
          <p:nvPr/>
        </p:nvCxnSpPr>
        <p:spPr>
          <a:xfrm>
            <a:off x="3334479" y="1679360"/>
            <a:ext cx="111858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39EC4C-1694-49D8-B281-58CC16843011}"/>
              </a:ext>
            </a:extLst>
          </p:cNvPr>
          <p:cNvCxnSpPr/>
          <p:nvPr/>
        </p:nvCxnSpPr>
        <p:spPr>
          <a:xfrm>
            <a:off x="2147830" y="3232949"/>
            <a:ext cx="1118587" cy="0"/>
          </a:xfrm>
          <a:prstGeom prst="line">
            <a:avLst/>
          </a:prstGeom>
          <a:ln w="57150">
            <a:solidFill>
              <a:srgbClr val="A71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BAA51E-010B-408A-BD1C-2A97E932D3A0}"/>
              </a:ext>
            </a:extLst>
          </p:cNvPr>
          <p:cNvCxnSpPr/>
          <p:nvPr/>
        </p:nvCxnSpPr>
        <p:spPr>
          <a:xfrm>
            <a:off x="2980851" y="3676835"/>
            <a:ext cx="11185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902864-018B-4452-B5AD-8CD745493749}"/>
              </a:ext>
            </a:extLst>
          </p:cNvPr>
          <p:cNvCxnSpPr>
            <a:cxnSpLocks/>
          </p:cNvCxnSpPr>
          <p:nvPr/>
        </p:nvCxnSpPr>
        <p:spPr>
          <a:xfrm>
            <a:off x="1127464" y="4533018"/>
            <a:ext cx="4785064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35A31012-3791-44BA-9C01-8E6A1D28549A}"/>
              </a:ext>
            </a:extLst>
          </p:cNvPr>
          <p:cNvSpPr/>
          <p:nvPr/>
        </p:nvSpPr>
        <p:spPr>
          <a:xfrm>
            <a:off x="1740024" y="1272159"/>
            <a:ext cx="159798" cy="365457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0DD94629-0277-4727-BD4C-9E982CF28ECE}"/>
              </a:ext>
            </a:extLst>
          </p:cNvPr>
          <p:cNvSpPr/>
          <p:nvPr/>
        </p:nvSpPr>
        <p:spPr>
          <a:xfrm>
            <a:off x="2663301" y="2479518"/>
            <a:ext cx="150920" cy="403727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029AA6-607F-4D17-A9CB-4E18D619E42B}"/>
              </a:ext>
            </a:extLst>
          </p:cNvPr>
          <p:cNvCxnSpPr>
            <a:cxnSpLocks/>
          </p:cNvCxnSpPr>
          <p:nvPr/>
        </p:nvCxnSpPr>
        <p:spPr>
          <a:xfrm>
            <a:off x="421689" y="5661962"/>
            <a:ext cx="5490839" cy="0"/>
          </a:xfrm>
          <a:prstGeom prst="line">
            <a:avLst/>
          </a:prstGeom>
          <a:ln w="571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7BDF42-9CC7-4026-8181-980077E49D6D}"/>
              </a:ext>
            </a:extLst>
          </p:cNvPr>
          <p:cNvCxnSpPr/>
          <p:nvPr/>
        </p:nvCxnSpPr>
        <p:spPr>
          <a:xfrm>
            <a:off x="949911" y="5663953"/>
            <a:ext cx="284085" cy="372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559FD20-7EAB-4F76-93A2-84969C459957}"/>
              </a:ext>
            </a:extLst>
          </p:cNvPr>
          <p:cNvSpPr/>
          <p:nvPr/>
        </p:nvSpPr>
        <p:spPr>
          <a:xfrm rot="19103123">
            <a:off x="9666926" y="1806819"/>
            <a:ext cx="612617" cy="2711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21DF8-C565-4C9F-A867-F8C2BA43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077" y="524854"/>
            <a:ext cx="3230705" cy="1981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FA2F2-8359-435A-BA35-672A9D48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78" y="361950"/>
            <a:ext cx="3252047" cy="2242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790F7-0FDA-4AAD-B63A-1347BD967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50" y="868031"/>
            <a:ext cx="4651899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D51C0-D23A-4D49-8054-A229BE0C6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78" y="3934144"/>
            <a:ext cx="5577996" cy="2406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0B4EE9-EF5B-4753-BB3F-FD6671A54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874" y="3519865"/>
            <a:ext cx="6021767" cy="290756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29A55A-47E3-466B-86A0-C1C5D76DF588}"/>
              </a:ext>
            </a:extLst>
          </p:cNvPr>
          <p:cNvSpPr/>
          <p:nvPr/>
        </p:nvSpPr>
        <p:spPr>
          <a:xfrm>
            <a:off x="4136994" y="870013"/>
            <a:ext cx="1109709" cy="470548"/>
          </a:xfrm>
          <a:custGeom>
            <a:avLst/>
            <a:gdLst>
              <a:gd name="connsiteX0" fmla="*/ 1145220 w 1173452"/>
              <a:gd name="connsiteY0" fmla="*/ 26633 h 461671"/>
              <a:gd name="connsiteX1" fmla="*/ 1091954 w 1173452"/>
              <a:gd name="connsiteY1" fmla="*/ 17756 h 461671"/>
              <a:gd name="connsiteX2" fmla="*/ 816746 w 1173452"/>
              <a:gd name="connsiteY2" fmla="*/ 35511 h 461671"/>
              <a:gd name="connsiteX3" fmla="*/ 514905 w 1173452"/>
              <a:gd name="connsiteY3" fmla="*/ 26633 h 461671"/>
              <a:gd name="connsiteX4" fmla="*/ 461639 w 1173452"/>
              <a:gd name="connsiteY4" fmla="*/ 8878 h 461671"/>
              <a:gd name="connsiteX5" fmla="*/ 435006 w 1173452"/>
              <a:gd name="connsiteY5" fmla="*/ 0 h 461671"/>
              <a:gd name="connsiteX6" fmla="*/ 257453 w 1173452"/>
              <a:gd name="connsiteY6" fmla="*/ 8878 h 461671"/>
              <a:gd name="connsiteX7" fmla="*/ 239697 w 1173452"/>
              <a:gd name="connsiteY7" fmla="*/ 26633 h 461671"/>
              <a:gd name="connsiteX8" fmla="*/ 213064 w 1173452"/>
              <a:gd name="connsiteY8" fmla="*/ 35511 h 461671"/>
              <a:gd name="connsiteX9" fmla="*/ 159798 w 1173452"/>
              <a:gd name="connsiteY9" fmla="*/ 71022 h 461671"/>
              <a:gd name="connsiteX10" fmla="*/ 124288 w 1173452"/>
              <a:gd name="connsiteY10" fmla="*/ 124288 h 461671"/>
              <a:gd name="connsiteX11" fmla="*/ 106532 w 1173452"/>
              <a:gd name="connsiteY11" fmla="*/ 142043 h 461671"/>
              <a:gd name="connsiteX12" fmla="*/ 53266 w 1173452"/>
              <a:gd name="connsiteY12" fmla="*/ 159798 h 461671"/>
              <a:gd name="connsiteX13" fmla="*/ 26633 w 1173452"/>
              <a:gd name="connsiteY13" fmla="*/ 168676 h 461671"/>
              <a:gd name="connsiteX14" fmla="*/ 8878 w 1173452"/>
              <a:gd name="connsiteY14" fmla="*/ 408373 h 461671"/>
              <a:gd name="connsiteX15" fmla="*/ 0 w 1173452"/>
              <a:gd name="connsiteY15" fmla="*/ 435006 h 461671"/>
              <a:gd name="connsiteX16" fmla="*/ 17756 w 1173452"/>
              <a:gd name="connsiteY16" fmla="*/ 452761 h 461671"/>
              <a:gd name="connsiteX17" fmla="*/ 621437 w 1173452"/>
              <a:gd name="connsiteY17" fmla="*/ 452761 h 461671"/>
              <a:gd name="connsiteX18" fmla="*/ 727969 w 1173452"/>
              <a:gd name="connsiteY18" fmla="*/ 443884 h 461671"/>
              <a:gd name="connsiteX19" fmla="*/ 772357 w 1173452"/>
              <a:gd name="connsiteY19" fmla="*/ 435006 h 461671"/>
              <a:gd name="connsiteX20" fmla="*/ 905523 w 1173452"/>
              <a:gd name="connsiteY20" fmla="*/ 426128 h 461671"/>
              <a:gd name="connsiteX21" fmla="*/ 1012055 w 1173452"/>
              <a:gd name="connsiteY21" fmla="*/ 408373 h 461671"/>
              <a:gd name="connsiteX22" fmla="*/ 1065321 w 1173452"/>
              <a:gd name="connsiteY22" fmla="*/ 390618 h 461671"/>
              <a:gd name="connsiteX23" fmla="*/ 1091954 w 1173452"/>
              <a:gd name="connsiteY23" fmla="*/ 381740 h 461671"/>
              <a:gd name="connsiteX24" fmla="*/ 1118587 w 1173452"/>
              <a:gd name="connsiteY24" fmla="*/ 372862 h 461671"/>
              <a:gd name="connsiteX25" fmla="*/ 1145220 w 1173452"/>
              <a:gd name="connsiteY25" fmla="*/ 346229 h 461671"/>
              <a:gd name="connsiteX26" fmla="*/ 1171853 w 1173452"/>
              <a:gd name="connsiteY26" fmla="*/ 337352 h 461671"/>
              <a:gd name="connsiteX27" fmla="*/ 1162975 w 1173452"/>
              <a:gd name="connsiteY27" fmla="*/ 186431 h 461671"/>
              <a:gd name="connsiteX28" fmla="*/ 1145220 w 1173452"/>
              <a:gd name="connsiteY28" fmla="*/ 79899 h 461671"/>
              <a:gd name="connsiteX29" fmla="*/ 1136342 w 1173452"/>
              <a:gd name="connsiteY29" fmla="*/ 79899 h 46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3452" h="461671">
                <a:moveTo>
                  <a:pt x="1145220" y="26633"/>
                </a:moveTo>
                <a:cubicBezTo>
                  <a:pt x="1127465" y="23674"/>
                  <a:pt x="1109954" y="17756"/>
                  <a:pt x="1091954" y="17756"/>
                </a:cubicBezTo>
                <a:cubicBezTo>
                  <a:pt x="893338" y="17756"/>
                  <a:pt x="927370" y="13385"/>
                  <a:pt x="816746" y="35511"/>
                </a:cubicBezTo>
                <a:cubicBezTo>
                  <a:pt x="716132" y="32552"/>
                  <a:pt x="615280" y="34161"/>
                  <a:pt x="514905" y="26633"/>
                </a:cubicBezTo>
                <a:cubicBezTo>
                  <a:pt x="496242" y="25233"/>
                  <a:pt x="479394" y="14796"/>
                  <a:pt x="461639" y="8878"/>
                </a:cubicBezTo>
                <a:lnTo>
                  <a:pt x="435006" y="0"/>
                </a:lnTo>
                <a:cubicBezTo>
                  <a:pt x="375822" y="2959"/>
                  <a:pt x="316168" y="871"/>
                  <a:pt x="257453" y="8878"/>
                </a:cubicBezTo>
                <a:cubicBezTo>
                  <a:pt x="249160" y="10009"/>
                  <a:pt x="246874" y="22327"/>
                  <a:pt x="239697" y="26633"/>
                </a:cubicBezTo>
                <a:cubicBezTo>
                  <a:pt x="231673" y="31448"/>
                  <a:pt x="221244" y="30966"/>
                  <a:pt x="213064" y="35511"/>
                </a:cubicBezTo>
                <a:cubicBezTo>
                  <a:pt x="194410" y="45874"/>
                  <a:pt x="159798" y="71022"/>
                  <a:pt x="159798" y="71022"/>
                </a:cubicBezTo>
                <a:cubicBezTo>
                  <a:pt x="147961" y="88777"/>
                  <a:pt x="139377" y="109199"/>
                  <a:pt x="124288" y="124288"/>
                </a:cubicBezTo>
                <a:cubicBezTo>
                  <a:pt x="118369" y="130206"/>
                  <a:pt x="114018" y="138300"/>
                  <a:pt x="106532" y="142043"/>
                </a:cubicBezTo>
                <a:cubicBezTo>
                  <a:pt x="89792" y="150413"/>
                  <a:pt x="71021" y="153880"/>
                  <a:pt x="53266" y="159798"/>
                </a:cubicBezTo>
                <a:lnTo>
                  <a:pt x="26633" y="168676"/>
                </a:lnTo>
                <a:cubicBezTo>
                  <a:pt x="-5941" y="266405"/>
                  <a:pt x="27413" y="158154"/>
                  <a:pt x="8878" y="408373"/>
                </a:cubicBezTo>
                <a:cubicBezTo>
                  <a:pt x="8187" y="417705"/>
                  <a:pt x="2959" y="426128"/>
                  <a:pt x="0" y="435006"/>
                </a:cubicBezTo>
                <a:cubicBezTo>
                  <a:pt x="5919" y="440924"/>
                  <a:pt x="9430" y="451900"/>
                  <a:pt x="17756" y="452761"/>
                </a:cubicBezTo>
                <a:cubicBezTo>
                  <a:pt x="191214" y="470705"/>
                  <a:pt x="462165" y="456646"/>
                  <a:pt x="621437" y="452761"/>
                </a:cubicBezTo>
                <a:cubicBezTo>
                  <a:pt x="656948" y="449802"/>
                  <a:pt x="692579" y="448047"/>
                  <a:pt x="727969" y="443884"/>
                </a:cubicBezTo>
                <a:cubicBezTo>
                  <a:pt x="742955" y="442121"/>
                  <a:pt x="757343" y="436507"/>
                  <a:pt x="772357" y="435006"/>
                </a:cubicBezTo>
                <a:cubicBezTo>
                  <a:pt x="816623" y="430579"/>
                  <a:pt x="861134" y="429087"/>
                  <a:pt x="905523" y="426128"/>
                </a:cubicBezTo>
                <a:cubicBezTo>
                  <a:pt x="932207" y="422316"/>
                  <a:pt x="983491" y="416163"/>
                  <a:pt x="1012055" y="408373"/>
                </a:cubicBezTo>
                <a:cubicBezTo>
                  <a:pt x="1030111" y="403449"/>
                  <a:pt x="1047566" y="396536"/>
                  <a:pt x="1065321" y="390618"/>
                </a:cubicBezTo>
                <a:lnTo>
                  <a:pt x="1091954" y="381740"/>
                </a:lnTo>
                <a:lnTo>
                  <a:pt x="1118587" y="372862"/>
                </a:lnTo>
                <a:cubicBezTo>
                  <a:pt x="1127465" y="363984"/>
                  <a:pt x="1134774" y="353193"/>
                  <a:pt x="1145220" y="346229"/>
                </a:cubicBezTo>
                <a:cubicBezTo>
                  <a:pt x="1153006" y="341038"/>
                  <a:pt x="1170820" y="346653"/>
                  <a:pt x="1171853" y="337352"/>
                </a:cubicBezTo>
                <a:cubicBezTo>
                  <a:pt x="1177418" y="287266"/>
                  <a:pt x="1166994" y="236664"/>
                  <a:pt x="1162975" y="186431"/>
                </a:cubicBezTo>
                <a:cubicBezTo>
                  <a:pt x="1162499" y="180486"/>
                  <a:pt x="1154812" y="99083"/>
                  <a:pt x="1145220" y="79899"/>
                </a:cubicBezTo>
                <a:cubicBezTo>
                  <a:pt x="1143897" y="77252"/>
                  <a:pt x="1139301" y="79899"/>
                  <a:pt x="1136342" y="7989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F931F0-6612-49B1-ADE4-9B1D52AABEEA}"/>
              </a:ext>
            </a:extLst>
          </p:cNvPr>
          <p:cNvSpPr/>
          <p:nvPr/>
        </p:nvSpPr>
        <p:spPr>
          <a:xfrm>
            <a:off x="7022237" y="1670108"/>
            <a:ext cx="1136342" cy="487166"/>
          </a:xfrm>
          <a:custGeom>
            <a:avLst/>
            <a:gdLst>
              <a:gd name="connsiteX0" fmla="*/ 1109709 w 1136342"/>
              <a:gd name="connsiteY0" fmla="*/ 78793 h 487166"/>
              <a:gd name="connsiteX1" fmla="*/ 1065320 w 1136342"/>
              <a:gd name="connsiteY1" fmla="*/ 69915 h 487166"/>
              <a:gd name="connsiteX2" fmla="*/ 1012054 w 1136342"/>
              <a:gd name="connsiteY2" fmla="*/ 52160 h 487166"/>
              <a:gd name="connsiteX3" fmla="*/ 949911 w 1136342"/>
              <a:gd name="connsiteY3" fmla="*/ 43282 h 487166"/>
              <a:gd name="connsiteX4" fmla="*/ 896645 w 1136342"/>
              <a:gd name="connsiteY4" fmla="*/ 34405 h 487166"/>
              <a:gd name="connsiteX5" fmla="*/ 390617 w 1136342"/>
              <a:gd name="connsiteY5" fmla="*/ 25527 h 487166"/>
              <a:gd name="connsiteX6" fmla="*/ 62144 w 1136342"/>
              <a:gd name="connsiteY6" fmla="*/ 25527 h 487166"/>
              <a:gd name="connsiteX7" fmla="*/ 53266 w 1136342"/>
              <a:gd name="connsiteY7" fmla="*/ 52160 h 487166"/>
              <a:gd name="connsiteX8" fmla="*/ 44388 w 1136342"/>
              <a:gd name="connsiteY8" fmla="*/ 87671 h 487166"/>
              <a:gd name="connsiteX9" fmla="*/ 26633 w 1136342"/>
              <a:gd name="connsiteY9" fmla="*/ 238591 h 487166"/>
              <a:gd name="connsiteX10" fmla="*/ 8878 w 1136342"/>
              <a:gd name="connsiteY10" fmla="*/ 291857 h 487166"/>
              <a:gd name="connsiteX11" fmla="*/ 0 w 1136342"/>
              <a:gd name="connsiteY11" fmla="*/ 318490 h 487166"/>
              <a:gd name="connsiteX12" fmla="*/ 17755 w 1136342"/>
              <a:gd name="connsiteY12" fmla="*/ 398389 h 487166"/>
              <a:gd name="connsiteX13" fmla="*/ 35511 w 1136342"/>
              <a:gd name="connsiteY13" fmla="*/ 425022 h 487166"/>
              <a:gd name="connsiteX14" fmla="*/ 62144 w 1136342"/>
              <a:gd name="connsiteY14" fmla="*/ 469410 h 487166"/>
              <a:gd name="connsiteX15" fmla="*/ 115410 w 1136342"/>
              <a:gd name="connsiteY15" fmla="*/ 487166 h 487166"/>
              <a:gd name="connsiteX16" fmla="*/ 257452 w 1136342"/>
              <a:gd name="connsiteY16" fmla="*/ 478288 h 487166"/>
              <a:gd name="connsiteX17" fmla="*/ 301841 w 1136342"/>
              <a:gd name="connsiteY17" fmla="*/ 469410 h 487166"/>
              <a:gd name="connsiteX18" fmla="*/ 887767 w 1136342"/>
              <a:gd name="connsiteY18" fmla="*/ 460533 h 487166"/>
              <a:gd name="connsiteX19" fmla="*/ 958788 w 1136342"/>
              <a:gd name="connsiteY19" fmla="*/ 451655 h 487166"/>
              <a:gd name="connsiteX20" fmla="*/ 985421 w 1136342"/>
              <a:gd name="connsiteY20" fmla="*/ 442777 h 487166"/>
              <a:gd name="connsiteX21" fmla="*/ 1047565 w 1136342"/>
              <a:gd name="connsiteY21" fmla="*/ 433900 h 487166"/>
              <a:gd name="connsiteX22" fmla="*/ 1100831 w 1136342"/>
              <a:gd name="connsiteY22" fmla="*/ 345123 h 487166"/>
              <a:gd name="connsiteX23" fmla="*/ 1109709 w 1136342"/>
              <a:gd name="connsiteY23" fmla="*/ 318490 h 487166"/>
              <a:gd name="connsiteX24" fmla="*/ 1118586 w 1136342"/>
              <a:gd name="connsiteY24" fmla="*/ 291857 h 487166"/>
              <a:gd name="connsiteX25" fmla="*/ 1127464 w 1136342"/>
              <a:gd name="connsiteY25" fmla="*/ 176447 h 487166"/>
              <a:gd name="connsiteX26" fmla="*/ 1136342 w 1136342"/>
              <a:gd name="connsiteY26" fmla="*/ 149814 h 487166"/>
              <a:gd name="connsiteX27" fmla="*/ 1127464 w 1136342"/>
              <a:gd name="connsiteY27" fmla="*/ 123181 h 487166"/>
              <a:gd name="connsiteX28" fmla="*/ 1100831 w 1136342"/>
              <a:gd name="connsiteY28" fmla="*/ 114304 h 487166"/>
              <a:gd name="connsiteX29" fmla="*/ 1136342 w 1136342"/>
              <a:gd name="connsiteY29" fmla="*/ 123181 h 48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36342" h="487166">
                <a:moveTo>
                  <a:pt x="1109709" y="78793"/>
                </a:moveTo>
                <a:cubicBezTo>
                  <a:pt x="1094913" y="75834"/>
                  <a:pt x="1079878" y="73885"/>
                  <a:pt x="1065320" y="69915"/>
                </a:cubicBezTo>
                <a:cubicBezTo>
                  <a:pt x="1047264" y="64991"/>
                  <a:pt x="1030582" y="54807"/>
                  <a:pt x="1012054" y="52160"/>
                </a:cubicBezTo>
                <a:lnTo>
                  <a:pt x="949911" y="43282"/>
                </a:lnTo>
                <a:cubicBezTo>
                  <a:pt x="932120" y="40545"/>
                  <a:pt x="914636" y="34976"/>
                  <a:pt x="896645" y="34405"/>
                </a:cubicBezTo>
                <a:cubicBezTo>
                  <a:pt x="728028" y="29052"/>
                  <a:pt x="559293" y="28486"/>
                  <a:pt x="390617" y="25527"/>
                </a:cubicBezTo>
                <a:cubicBezTo>
                  <a:pt x="273978" y="-13354"/>
                  <a:pt x="314334" y="-3295"/>
                  <a:pt x="62144" y="25527"/>
                </a:cubicBezTo>
                <a:cubicBezTo>
                  <a:pt x="52847" y="26590"/>
                  <a:pt x="55837" y="43162"/>
                  <a:pt x="53266" y="52160"/>
                </a:cubicBezTo>
                <a:cubicBezTo>
                  <a:pt x="49914" y="63892"/>
                  <a:pt x="47347" y="75834"/>
                  <a:pt x="44388" y="87671"/>
                </a:cubicBezTo>
                <a:cubicBezTo>
                  <a:pt x="41274" y="121931"/>
                  <a:pt x="36814" y="197868"/>
                  <a:pt x="26633" y="238591"/>
                </a:cubicBezTo>
                <a:cubicBezTo>
                  <a:pt x="22094" y="256748"/>
                  <a:pt x="14796" y="274102"/>
                  <a:pt x="8878" y="291857"/>
                </a:cubicBezTo>
                <a:lnTo>
                  <a:pt x="0" y="318490"/>
                </a:lnTo>
                <a:cubicBezTo>
                  <a:pt x="3409" y="338940"/>
                  <a:pt x="6829" y="376538"/>
                  <a:pt x="17755" y="398389"/>
                </a:cubicBezTo>
                <a:cubicBezTo>
                  <a:pt x="22527" y="407932"/>
                  <a:pt x="29592" y="416144"/>
                  <a:pt x="35511" y="425022"/>
                </a:cubicBezTo>
                <a:cubicBezTo>
                  <a:pt x="41586" y="443248"/>
                  <a:pt x="42644" y="459660"/>
                  <a:pt x="62144" y="469410"/>
                </a:cubicBezTo>
                <a:cubicBezTo>
                  <a:pt x="78884" y="477780"/>
                  <a:pt x="115410" y="487166"/>
                  <a:pt x="115410" y="487166"/>
                </a:cubicBezTo>
                <a:cubicBezTo>
                  <a:pt x="162757" y="484207"/>
                  <a:pt x="210226" y="482786"/>
                  <a:pt x="257452" y="478288"/>
                </a:cubicBezTo>
                <a:cubicBezTo>
                  <a:pt x="272473" y="476857"/>
                  <a:pt x="286758" y="469835"/>
                  <a:pt x="301841" y="469410"/>
                </a:cubicBezTo>
                <a:cubicBezTo>
                  <a:pt x="497095" y="463910"/>
                  <a:pt x="692458" y="463492"/>
                  <a:pt x="887767" y="460533"/>
                </a:cubicBezTo>
                <a:cubicBezTo>
                  <a:pt x="911441" y="457574"/>
                  <a:pt x="935315" y="455923"/>
                  <a:pt x="958788" y="451655"/>
                </a:cubicBezTo>
                <a:cubicBezTo>
                  <a:pt x="967995" y="449981"/>
                  <a:pt x="976245" y="444612"/>
                  <a:pt x="985421" y="442777"/>
                </a:cubicBezTo>
                <a:cubicBezTo>
                  <a:pt x="1005940" y="438673"/>
                  <a:pt x="1026850" y="436859"/>
                  <a:pt x="1047565" y="433900"/>
                </a:cubicBezTo>
                <a:cubicBezTo>
                  <a:pt x="1096311" y="385154"/>
                  <a:pt x="1077782" y="414271"/>
                  <a:pt x="1100831" y="345123"/>
                </a:cubicBezTo>
                <a:lnTo>
                  <a:pt x="1109709" y="318490"/>
                </a:lnTo>
                <a:lnTo>
                  <a:pt x="1118586" y="291857"/>
                </a:lnTo>
                <a:cubicBezTo>
                  <a:pt x="1121545" y="253387"/>
                  <a:pt x="1122678" y="214733"/>
                  <a:pt x="1127464" y="176447"/>
                </a:cubicBezTo>
                <a:cubicBezTo>
                  <a:pt x="1128625" y="167161"/>
                  <a:pt x="1136342" y="159172"/>
                  <a:pt x="1136342" y="149814"/>
                </a:cubicBezTo>
                <a:cubicBezTo>
                  <a:pt x="1136342" y="140456"/>
                  <a:pt x="1134081" y="129798"/>
                  <a:pt x="1127464" y="123181"/>
                </a:cubicBezTo>
                <a:cubicBezTo>
                  <a:pt x="1120847" y="116564"/>
                  <a:pt x="1091473" y="114304"/>
                  <a:pt x="1100831" y="114304"/>
                </a:cubicBezTo>
                <a:cubicBezTo>
                  <a:pt x="1113032" y="114304"/>
                  <a:pt x="1136342" y="123181"/>
                  <a:pt x="1136342" y="1231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F6ED5C9-D0DF-4DF6-89F6-44A6C4A228DA}"/>
              </a:ext>
            </a:extLst>
          </p:cNvPr>
          <p:cNvSpPr/>
          <p:nvPr/>
        </p:nvSpPr>
        <p:spPr>
          <a:xfrm rot="2277469">
            <a:off x="2213070" y="2539305"/>
            <a:ext cx="1035501" cy="1494744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600" b="1" dirty="0"/>
              <a:t>كيف</a:t>
            </a:r>
            <a:endParaRPr lang="en-US" sz="1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21D296-05ED-4720-8056-5AC5D1590A06}"/>
              </a:ext>
            </a:extLst>
          </p:cNvPr>
          <p:cNvCxnSpPr/>
          <p:nvPr/>
        </p:nvCxnSpPr>
        <p:spPr>
          <a:xfrm flipH="1">
            <a:off x="1935332" y="4253740"/>
            <a:ext cx="523783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BC3E5D-D946-48E2-AC0B-71245EA5D542}"/>
              </a:ext>
            </a:extLst>
          </p:cNvPr>
          <p:cNvSpPr/>
          <p:nvPr/>
        </p:nvSpPr>
        <p:spPr>
          <a:xfrm>
            <a:off x="3519183" y="4216893"/>
            <a:ext cx="1565309" cy="474697"/>
          </a:xfrm>
          <a:custGeom>
            <a:avLst/>
            <a:gdLst>
              <a:gd name="connsiteX0" fmla="*/ 138417 w 1565309"/>
              <a:gd name="connsiteY0" fmla="*/ 426128 h 474697"/>
              <a:gd name="connsiteX1" fmla="*/ 564545 w 1565309"/>
              <a:gd name="connsiteY1" fmla="*/ 435006 h 474697"/>
              <a:gd name="connsiteX2" fmla="*/ 635567 w 1565309"/>
              <a:gd name="connsiteY2" fmla="*/ 452761 h 474697"/>
              <a:gd name="connsiteX3" fmla="*/ 706588 w 1565309"/>
              <a:gd name="connsiteY3" fmla="*/ 461639 h 474697"/>
              <a:gd name="connsiteX4" fmla="*/ 1132716 w 1565309"/>
              <a:gd name="connsiteY4" fmla="*/ 452761 h 474697"/>
              <a:gd name="connsiteX5" fmla="*/ 1159349 w 1565309"/>
              <a:gd name="connsiteY5" fmla="*/ 443884 h 474697"/>
              <a:gd name="connsiteX6" fmla="*/ 1310269 w 1565309"/>
              <a:gd name="connsiteY6" fmla="*/ 452761 h 474697"/>
              <a:gd name="connsiteX7" fmla="*/ 1558844 w 1565309"/>
              <a:gd name="connsiteY7" fmla="*/ 452761 h 474697"/>
              <a:gd name="connsiteX8" fmla="*/ 1549967 w 1565309"/>
              <a:gd name="connsiteY8" fmla="*/ 399495 h 474697"/>
              <a:gd name="connsiteX9" fmla="*/ 1541089 w 1565309"/>
              <a:gd name="connsiteY9" fmla="*/ 372862 h 474697"/>
              <a:gd name="connsiteX10" fmla="*/ 1470067 w 1565309"/>
              <a:gd name="connsiteY10" fmla="*/ 346229 h 474697"/>
              <a:gd name="connsiteX11" fmla="*/ 1443434 w 1565309"/>
              <a:gd name="connsiteY11" fmla="*/ 328474 h 474697"/>
              <a:gd name="connsiteX12" fmla="*/ 1416801 w 1565309"/>
              <a:gd name="connsiteY12" fmla="*/ 275208 h 474697"/>
              <a:gd name="connsiteX13" fmla="*/ 1399046 w 1565309"/>
              <a:gd name="connsiteY13" fmla="*/ 142043 h 474697"/>
              <a:gd name="connsiteX14" fmla="*/ 1363535 w 1565309"/>
              <a:gd name="connsiteY14" fmla="*/ 97655 h 474697"/>
              <a:gd name="connsiteX15" fmla="*/ 1336902 w 1565309"/>
              <a:gd name="connsiteY15" fmla="*/ 53266 h 474697"/>
              <a:gd name="connsiteX16" fmla="*/ 1070572 w 1565309"/>
              <a:gd name="connsiteY16" fmla="*/ 26633 h 474697"/>
              <a:gd name="connsiteX17" fmla="*/ 1043939 w 1565309"/>
              <a:gd name="connsiteY17" fmla="*/ 17756 h 474697"/>
              <a:gd name="connsiteX18" fmla="*/ 919652 w 1565309"/>
              <a:gd name="connsiteY18" fmla="*/ 0 h 474697"/>
              <a:gd name="connsiteX19" fmla="*/ 813120 w 1565309"/>
              <a:gd name="connsiteY19" fmla="*/ 8878 h 474697"/>
              <a:gd name="connsiteX20" fmla="*/ 386992 w 1565309"/>
              <a:gd name="connsiteY20" fmla="*/ 17756 h 474697"/>
              <a:gd name="connsiteX21" fmla="*/ 360359 w 1565309"/>
              <a:gd name="connsiteY21" fmla="*/ 35511 h 474697"/>
              <a:gd name="connsiteX22" fmla="*/ 49640 w 1565309"/>
              <a:gd name="connsiteY22" fmla="*/ 44389 h 474697"/>
              <a:gd name="connsiteX23" fmla="*/ 23007 w 1565309"/>
              <a:gd name="connsiteY23" fmla="*/ 53266 h 474697"/>
              <a:gd name="connsiteX24" fmla="*/ 14130 w 1565309"/>
              <a:gd name="connsiteY24" fmla="*/ 159798 h 474697"/>
              <a:gd name="connsiteX25" fmla="*/ 31885 w 1565309"/>
              <a:gd name="connsiteY25" fmla="*/ 177554 h 474697"/>
              <a:gd name="connsiteX26" fmla="*/ 49640 w 1565309"/>
              <a:gd name="connsiteY26" fmla="*/ 204187 h 474697"/>
              <a:gd name="connsiteX27" fmla="*/ 76273 w 1565309"/>
              <a:gd name="connsiteY27" fmla="*/ 221942 h 474697"/>
              <a:gd name="connsiteX28" fmla="*/ 94029 w 1565309"/>
              <a:gd name="connsiteY28" fmla="*/ 239697 h 474697"/>
              <a:gd name="connsiteX29" fmla="*/ 102906 w 1565309"/>
              <a:gd name="connsiteY29" fmla="*/ 266330 h 474697"/>
              <a:gd name="connsiteX30" fmla="*/ 102906 w 1565309"/>
              <a:gd name="connsiteY30" fmla="*/ 426128 h 474697"/>
              <a:gd name="connsiteX31" fmla="*/ 129539 w 1565309"/>
              <a:gd name="connsiteY31" fmla="*/ 435006 h 474697"/>
              <a:gd name="connsiteX32" fmla="*/ 111784 w 1565309"/>
              <a:gd name="connsiteY32" fmla="*/ 381740 h 47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65309" h="474697">
                <a:moveTo>
                  <a:pt x="138417" y="426128"/>
                </a:moveTo>
                <a:cubicBezTo>
                  <a:pt x="280460" y="429087"/>
                  <a:pt x="422675" y="427406"/>
                  <a:pt x="564545" y="435006"/>
                </a:cubicBezTo>
                <a:cubicBezTo>
                  <a:pt x="588913" y="436311"/>
                  <a:pt x="611353" y="449734"/>
                  <a:pt x="635567" y="452761"/>
                </a:cubicBezTo>
                <a:lnTo>
                  <a:pt x="706588" y="461639"/>
                </a:lnTo>
                <a:lnTo>
                  <a:pt x="1132716" y="452761"/>
                </a:lnTo>
                <a:cubicBezTo>
                  <a:pt x="1142067" y="452394"/>
                  <a:pt x="1149991" y="443884"/>
                  <a:pt x="1159349" y="443884"/>
                </a:cubicBezTo>
                <a:cubicBezTo>
                  <a:pt x="1209743" y="443884"/>
                  <a:pt x="1259962" y="449802"/>
                  <a:pt x="1310269" y="452761"/>
                </a:cubicBezTo>
                <a:cubicBezTo>
                  <a:pt x="1396419" y="474299"/>
                  <a:pt x="1440326" y="488832"/>
                  <a:pt x="1558844" y="452761"/>
                </a:cubicBezTo>
                <a:cubicBezTo>
                  <a:pt x="1576064" y="447520"/>
                  <a:pt x="1553872" y="417067"/>
                  <a:pt x="1549967" y="399495"/>
                </a:cubicBezTo>
                <a:cubicBezTo>
                  <a:pt x="1547937" y="390360"/>
                  <a:pt x="1546935" y="380169"/>
                  <a:pt x="1541089" y="372862"/>
                </a:cubicBezTo>
                <a:cubicBezTo>
                  <a:pt x="1523672" y="351091"/>
                  <a:pt x="1494128" y="351041"/>
                  <a:pt x="1470067" y="346229"/>
                </a:cubicBezTo>
                <a:cubicBezTo>
                  <a:pt x="1461189" y="340311"/>
                  <a:pt x="1450979" y="336019"/>
                  <a:pt x="1443434" y="328474"/>
                </a:cubicBezTo>
                <a:cubicBezTo>
                  <a:pt x="1426225" y="311265"/>
                  <a:pt x="1424021" y="296868"/>
                  <a:pt x="1416801" y="275208"/>
                </a:cubicBezTo>
                <a:cubicBezTo>
                  <a:pt x="1415476" y="260628"/>
                  <a:pt x="1412620" y="173717"/>
                  <a:pt x="1399046" y="142043"/>
                </a:cubicBezTo>
                <a:cubicBezTo>
                  <a:pt x="1390646" y="122443"/>
                  <a:pt x="1377855" y="111974"/>
                  <a:pt x="1363535" y="97655"/>
                </a:cubicBezTo>
                <a:cubicBezTo>
                  <a:pt x="1357460" y="79430"/>
                  <a:pt x="1356401" y="63015"/>
                  <a:pt x="1336902" y="53266"/>
                </a:cubicBezTo>
                <a:cubicBezTo>
                  <a:pt x="1260094" y="14862"/>
                  <a:pt x="1135628" y="29344"/>
                  <a:pt x="1070572" y="26633"/>
                </a:cubicBezTo>
                <a:cubicBezTo>
                  <a:pt x="1061694" y="23674"/>
                  <a:pt x="1053017" y="20026"/>
                  <a:pt x="1043939" y="17756"/>
                </a:cubicBezTo>
                <a:cubicBezTo>
                  <a:pt x="998709" y="6449"/>
                  <a:pt x="969379" y="5525"/>
                  <a:pt x="919652" y="0"/>
                </a:cubicBezTo>
                <a:cubicBezTo>
                  <a:pt x="884141" y="2959"/>
                  <a:pt x="848734" y="7691"/>
                  <a:pt x="813120" y="8878"/>
                </a:cubicBezTo>
                <a:cubicBezTo>
                  <a:pt x="671125" y="13611"/>
                  <a:pt x="528820" y="9413"/>
                  <a:pt x="386992" y="17756"/>
                </a:cubicBezTo>
                <a:cubicBezTo>
                  <a:pt x="376341" y="18383"/>
                  <a:pt x="370995" y="34671"/>
                  <a:pt x="360359" y="35511"/>
                </a:cubicBezTo>
                <a:cubicBezTo>
                  <a:pt x="257065" y="43666"/>
                  <a:pt x="153213" y="41430"/>
                  <a:pt x="49640" y="44389"/>
                </a:cubicBezTo>
                <a:cubicBezTo>
                  <a:pt x="40762" y="47348"/>
                  <a:pt x="31031" y="48451"/>
                  <a:pt x="23007" y="53266"/>
                </a:cubicBezTo>
                <a:cubicBezTo>
                  <a:pt x="-15585" y="76421"/>
                  <a:pt x="3738" y="118230"/>
                  <a:pt x="14130" y="159798"/>
                </a:cubicBezTo>
                <a:cubicBezTo>
                  <a:pt x="16160" y="167918"/>
                  <a:pt x="26656" y="171018"/>
                  <a:pt x="31885" y="177554"/>
                </a:cubicBezTo>
                <a:cubicBezTo>
                  <a:pt x="38550" y="185886"/>
                  <a:pt x="42095" y="196642"/>
                  <a:pt x="49640" y="204187"/>
                </a:cubicBezTo>
                <a:cubicBezTo>
                  <a:pt x="57185" y="211732"/>
                  <a:pt x="67941" y="215277"/>
                  <a:pt x="76273" y="221942"/>
                </a:cubicBezTo>
                <a:cubicBezTo>
                  <a:pt x="82809" y="227171"/>
                  <a:pt x="88110" y="233779"/>
                  <a:pt x="94029" y="239697"/>
                </a:cubicBezTo>
                <a:cubicBezTo>
                  <a:pt x="96988" y="248575"/>
                  <a:pt x="102906" y="256972"/>
                  <a:pt x="102906" y="266330"/>
                </a:cubicBezTo>
                <a:cubicBezTo>
                  <a:pt x="102906" y="314088"/>
                  <a:pt x="81315" y="377547"/>
                  <a:pt x="102906" y="426128"/>
                </a:cubicBezTo>
                <a:cubicBezTo>
                  <a:pt x="106707" y="434679"/>
                  <a:pt x="120661" y="432047"/>
                  <a:pt x="129539" y="435006"/>
                </a:cubicBezTo>
                <a:lnTo>
                  <a:pt x="111784" y="38174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0F53E7-653C-4423-9CC4-226306EF27E5}"/>
              </a:ext>
            </a:extLst>
          </p:cNvPr>
          <p:cNvSpPr/>
          <p:nvPr/>
        </p:nvSpPr>
        <p:spPr>
          <a:xfrm>
            <a:off x="9028590" y="4616388"/>
            <a:ext cx="1713391" cy="1500327"/>
          </a:xfrm>
          <a:custGeom>
            <a:avLst/>
            <a:gdLst>
              <a:gd name="connsiteX0" fmla="*/ 1544715 w 1713391"/>
              <a:gd name="connsiteY0" fmla="*/ 53266 h 1500327"/>
              <a:gd name="connsiteX1" fmla="*/ 1278385 w 1713391"/>
              <a:gd name="connsiteY1" fmla="*/ 35511 h 1500327"/>
              <a:gd name="connsiteX2" fmla="*/ 1171853 w 1713391"/>
              <a:gd name="connsiteY2" fmla="*/ 17756 h 1500327"/>
              <a:gd name="connsiteX3" fmla="*/ 1136342 w 1713391"/>
              <a:gd name="connsiteY3" fmla="*/ 8878 h 1500327"/>
              <a:gd name="connsiteX4" fmla="*/ 1003177 w 1713391"/>
              <a:gd name="connsiteY4" fmla="*/ 0 h 1500327"/>
              <a:gd name="connsiteX5" fmla="*/ 532660 w 1713391"/>
              <a:gd name="connsiteY5" fmla="*/ 8878 h 1500327"/>
              <a:gd name="connsiteX6" fmla="*/ 506027 w 1713391"/>
              <a:gd name="connsiteY6" fmla="*/ 17756 h 1500327"/>
              <a:gd name="connsiteX7" fmla="*/ 417251 w 1713391"/>
              <a:gd name="connsiteY7" fmla="*/ 35511 h 1500327"/>
              <a:gd name="connsiteX8" fmla="*/ 346229 w 1713391"/>
              <a:gd name="connsiteY8" fmla="*/ 71022 h 1500327"/>
              <a:gd name="connsiteX9" fmla="*/ 319596 w 1713391"/>
              <a:gd name="connsiteY9" fmla="*/ 79899 h 1500327"/>
              <a:gd name="connsiteX10" fmla="*/ 275208 w 1713391"/>
              <a:gd name="connsiteY10" fmla="*/ 124288 h 1500327"/>
              <a:gd name="connsiteX11" fmla="*/ 248575 w 1713391"/>
              <a:gd name="connsiteY11" fmla="*/ 142043 h 1500327"/>
              <a:gd name="connsiteX12" fmla="*/ 230820 w 1713391"/>
              <a:gd name="connsiteY12" fmla="*/ 177554 h 1500327"/>
              <a:gd name="connsiteX13" fmla="*/ 213064 w 1713391"/>
              <a:gd name="connsiteY13" fmla="*/ 204187 h 1500327"/>
              <a:gd name="connsiteX14" fmla="*/ 195309 w 1713391"/>
              <a:gd name="connsiteY14" fmla="*/ 266330 h 1500327"/>
              <a:gd name="connsiteX15" fmla="*/ 168676 w 1713391"/>
              <a:gd name="connsiteY15" fmla="*/ 337352 h 1500327"/>
              <a:gd name="connsiteX16" fmla="*/ 150921 w 1713391"/>
              <a:gd name="connsiteY16" fmla="*/ 479395 h 1500327"/>
              <a:gd name="connsiteX17" fmla="*/ 133165 w 1713391"/>
              <a:gd name="connsiteY17" fmla="*/ 541538 h 1500327"/>
              <a:gd name="connsiteX18" fmla="*/ 124288 w 1713391"/>
              <a:gd name="connsiteY18" fmla="*/ 594804 h 1500327"/>
              <a:gd name="connsiteX19" fmla="*/ 115410 w 1713391"/>
              <a:gd name="connsiteY19" fmla="*/ 656948 h 1500327"/>
              <a:gd name="connsiteX20" fmla="*/ 97655 w 1713391"/>
              <a:gd name="connsiteY20" fmla="*/ 719092 h 1500327"/>
              <a:gd name="connsiteX21" fmla="*/ 71022 w 1713391"/>
              <a:gd name="connsiteY21" fmla="*/ 807868 h 1500327"/>
              <a:gd name="connsiteX22" fmla="*/ 53266 w 1713391"/>
              <a:gd name="connsiteY22" fmla="*/ 834501 h 1500327"/>
              <a:gd name="connsiteX23" fmla="*/ 26633 w 1713391"/>
              <a:gd name="connsiteY23" fmla="*/ 896645 h 1500327"/>
              <a:gd name="connsiteX24" fmla="*/ 8878 w 1713391"/>
              <a:gd name="connsiteY24" fmla="*/ 967666 h 1500327"/>
              <a:gd name="connsiteX25" fmla="*/ 0 w 1713391"/>
              <a:gd name="connsiteY25" fmla="*/ 994299 h 1500327"/>
              <a:gd name="connsiteX26" fmla="*/ 17756 w 1713391"/>
              <a:gd name="connsiteY26" fmla="*/ 1091954 h 1500327"/>
              <a:gd name="connsiteX27" fmla="*/ 71022 w 1713391"/>
              <a:gd name="connsiteY27" fmla="*/ 1162975 h 1500327"/>
              <a:gd name="connsiteX28" fmla="*/ 97655 w 1713391"/>
              <a:gd name="connsiteY28" fmla="*/ 1180730 h 1500327"/>
              <a:gd name="connsiteX29" fmla="*/ 142043 w 1713391"/>
              <a:gd name="connsiteY29" fmla="*/ 1225119 h 1500327"/>
              <a:gd name="connsiteX30" fmla="*/ 221942 w 1713391"/>
              <a:gd name="connsiteY30" fmla="*/ 1278385 h 1500327"/>
              <a:gd name="connsiteX31" fmla="*/ 248575 w 1713391"/>
              <a:gd name="connsiteY31" fmla="*/ 1296140 h 1500327"/>
              <a:gd name="connsiteX32" fmla="*/ 284086 w 1713391"/>
              <a:gd name="connsiteY32" fmla="*/ 1313895 h 1500327"/>
              <a:gd name="connsiteX33" fmla="*/ 301841 w 1713391"/>
              <a:gd name="connsiteY33" fmla="*/ 1331651 h 1500327"/>
              <a:gd name="connsiteX34" fmla="*/ 363985 w 1713391"/>
              <a:gd name="connsiteY34" fmla="*/ 1358284 h 1500327"/>
              <a:gd name="connsiteX35" fmla="*/ 390618 w 1713391"/>
              <a:gd name="connsiteY35" fmla="*/ 1376039 h 1500327"/>
              <a:gd name="connsiteX36" fmla="*/ 435006 w 1713391"/>
              <a:gd name="connsiteY36" fmla="*/ 1393795 h 1500327"/>
              <a:gd name="connsiteX37" fmla="*/ 461639 w 1713391"/>
              <a:gd name="connsiteY37" fmla="*/ 1411550 h 1500327"/>
              <a:gd name="connsiteX38" fmla="*/ 497150 w 1713391"/>
              <a:gd name="connsiteY38" fmla="*/ 1420428 h 1500327"/>
              <a:gd name="connsiteX39" fmla="*/ 541538 w 1713391"/>
              <a:gd name="connsiteY39" fmla="*/ 1438183 h 1500327"/>
              <a:gd name="connsiteX40" fmla="*/ 603682 w 1713391"/>
              <a:gd name="connsiteY40" fmla="*/ 1455938 h 1500327"/>
              <a:gd name="connsiteX41" fmla="*/ 630315 w 1713391"/>
              <a:gd name="connsiteY41" fmla="*/ 1464816 h 1500327"/>
              <a:gd name="connsiteX42" fmla="*/ 674703 w 1713391"/>
              <a:gd name="connsiteY42" fmla="*/ 1473694 h 1500327"/>
              <a:gd name="connsiteX43" fmla="*/ 852257 w 1713391"/>
              <a:gd name="connsiteY43" fmla="*/ 1500327 h 1500327"/>
              <a:gd name="connsiteX44" fmla="*/ 1145220 w 1713391"/>
              <a:gd name="connsiteY44" fmla="*/ 1491449 h 1500327"/>
              <a:gd name="connsiteX45" fmla="*/ 1189608 w 1713391"/>
              <a:gd name="connsiteY45" fmla="*/ 1473694 h 1500327"/>
              <a:gd name="connsiteX46" fmla="*/ 1216241 w 1713391"/>
              <a:gd name="connsiteY46" fmla="*/ 1464816 h 1500327"/>
              <a:gd name="connsiteX47" fmla="*/ 1251752 w 1713391"/>
              <a:gd name="connsiteY47" fmla="*/ 1447061 h 1500327"/>
              <a:gd name="connsiteX48" fmla="*/ 1340528 w 1713391"/>
              <a:gd name="connsiteY48" fmla="*/ 1411550 h 1500327"/>
              <a:gd name="connsiteX49" fmla="*/ 1411550 w 1713391"/>
              <a:gd name="connsiteY49" fmla="*/ 1358284 h 1500327"/>
              <a:gd name="connsiteX50" fmla="*/ 1464816 w 1713391"/>
              <a:gd name="connsiteY50" fmla="*/ 1305018 h 1500327"/>
              <a:gd name="connsiteX51" fmla="*/ 1518082 w 1713391"/>
              <a:gd name="connsiteY51" fmla="*/ 1260629 h 1500327"/>
              <a:gd name="connsiteX52" fmla="*/ 1544715 w 1713391"/>
              <a:gd name="connsiteY52" fmla="*/ 1225119 h 1500327"/>
              <a:gd name="connsiteX53" fmla="*/ 1580226 w 1713391"/>
              <a:gd name="connsiteY53" fmla="*/ 1189608 h 1500327"/>
              <a:gd name="connsiteX54" fmla="*/ 1597981 w 1713391"/>
              <a:gd name="connsiteY54" fmla="*/ 1162975 h 1500327"/>
              <a:gd name="connsiteX55" fmla="*/ 1624614 w 1713391"/>
              <a:gd name="connsiteY55" fmla="*/ 1136342 h 1500327"/>
              <a:gd name="connsiteX56" fmla="*/ 1642369 w 1713391"/>
              <a:gd name="connsiteY56" fmla="*/ 1109709 h 1500327"/>
              <a:gd name="connsiteX57" fmla="*/ 1669002 w 1713391"/>
              <a:gd name="connsiteY57" fmla="*/ 1074198 h 1500327"/>
              <a:gd name="connsiteX58" fmla="*/ 1677880 w 1713391"/>
              <a:gd name="connsiteY58" fmla="*/ 1047565 h 1500327"/>
              <a:gd name="connsiteX59" fmla="*/ 1695635 w 1713391"/>
              <a:gd name="connsiteY59" fmla="*/ 1020932 h 1500327"/>
              <a:gd name="connsiteX60" fmla="*/ 1713391 w 1713391"/>
              <a:gd name="connsiteY60" fmla="*/ 967666 h 1500327"/>
              <a:gd name="connsiteX61" fmla="*/ 1704513 w 1713391"/>
              <a:gd name="connsiteY61" fmla="*/ 577049 h 1500327"/>
              <a:gd name="connsiteX62" fmla="*/ 1695635 w 1713391"/>
              <a:gd name="connsiteY62" fmla="*/ 372862 h 1500327"/>
              <a:gd name="connsiteX63" fmla="*/ 1660125 w 1713391"/>
              <a:gd name="connsiteY63" fmla="*/ 301841 h 1500327"/>
              <a:gd name="connsiteX64" fmla="*/ 1624614 w 1713391"/>
              <a:gd name="connsiteY64" fmla="*/ 221942 h 1500327"/>
              <a:gd name="connsiteX65" fmla="*/ 1615736 w 1713391"/>
              <a:gd name="connsiteY65" fmla="*/ 195309 h 1500327"/>
              <a:gd name="connsiteX66" fmla="*/ 1589103 w 1713391"/>
              <a:gd name="connsiteY66" fmla="*/ 177554 h 1500327"/>
              <a:gd name="connsiteX67" fmla="*/ 1562470 w 1713391"/>
              <a:gd name="connsiteY67" fmla="*/ 142043 h 1500327"/>
              <a:gd name="connsiteX68" fmla="*/ 1526960 w 1713391"/>
              <a:gd name="connsiteY68" fmla="*/ 88777 h 1500327"/>
              <a:gd name="connsiteX69" fmla="*/ 1509204 w 1713391"/>
              <a:gd name="connsiteY69" fmla="*/ 71022 h 1500327"/>
              <a:gd name="connsiteX70" fmla="*/ 1544715 w 1713391"/>
              <a:gd name="connsiteY70" fmla="*/ 142043 h 1500327"/>
              <a:gd name="connsiteX71" fmla="*/ 1553593 w 1713391"/>
              <a:gd name="connsiteY71" fmla="*/ 168676 h 1500327"/>
              <a:gd name="connsiteX72" fmla="*/ 1571348 w 1713391"/>
              <a:gd name="connsiteY72" fmla="*/ 195309 h 1500327"/>
              <a:gd name="connsiteX73" fmla="*/ 1597981 w 1713391"/>
              <a:gd name="connsiteY73" fmla="*/ 230820 h 15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13391" h="1500327">
                <a:moveTo>
                  <a:pt x="1544715" y="53266"/>
                </a:moveTo>
                <a:cubicBezTo>
                  <a:pt x="1419819" y="28289"/>
                  <a:pt x="1554195" y="52750"/>
                  <a:pt x="1278385" y="35511"/>
                </a:cubicBezTo>
                <a:cubicBezTo>
                  <a:pt x="1252615" y="33900"/>
                  <a:pt x="1199759" y="23957"/>
                  <a:pt x="1171853" y="17756"/>
                </a:cubicBezTo>
                <a:cubicBezTo>
                  <a:pt x="1159942" y="15109"/>
                  <a:pt x="1148476" y="10155"/>
                  <a:pt x="1136342" y="8878"/>
                </a:cubicBezTo>
                <a:cubicBezTo>
                  <a:pt x="1092100" y="4221"/>
                  <a:pt x="1047565" y="2959"/>
                  <a:pt x="1003177" y="0"/>
                </a:cubicBezTo>
                <a:lnTo>
                  <a:pt x="532660" y="8878"/>
                </a:lnTo>
                <a:cubicBezTo>
                  <a:pt x="523308" y="9212"/>
                  <a:pt x="515162" y="15726"/>
                  <a:pt x="506027" y="17756"/>
                </a:cubicBezTo>
                <a:cubicBezTo>
                  <a:pt x="310190" y="61274"/>
                  <a:pt x="558704" y="146"/>
                  <a:pt x="417251" y="35511"/>
                </a:cubicBezTo>
                <a:cubicBezTo>
                  <a:pt x="386261" y="66499"/>
                  <a:pt x="407434" y="50620"/>
                  <a:pt x="346229" y="71022"/>
                </a:cubicBezTo>
                <a:lnTo>
                  <a:pt x="319596" y="79899"/>
                </a:lnTo>
                <a:cubicBezTo>
                  <a:pt x="248570" y="127251"/>
                  <a:pt x="334396" y="65100"/>
                  <a:pt x="275208" y="124288"/>
                </a:cubicBezTo>
                <a:cubicBezTo>
                  <a:pt x="267663" y="131833"/>
                  <a:pt x="257453" y="136125"/>
                  <a:pt x="248575" y="142043"/>
                </a:cubicBezTo>
                <a:cubicBezTo>
                  <a:pt x="242657" y="153880"/>
                  <a:pt x="237386" y="166064"/>
                  <a:pt x="230820" y="177554"/>
                </a:cubicBezTo>
                <a:cubicBezTo>
                  <a:pt x="225526" y="186818"/>
                  <a:pt x="217836" y="194644"/>
                  <a:pt x="213064" y="204187"/>
                </a:cubicBezTo>
                <a:cubicBezTo>
                  <a:pt x="202339" y="225638"/>
                  <a:pt x="203836" y="243590"/>
                  <a:pt x="195309" y="266330"/>
                </a:cubicBezTo>
                <a:cubicBezTo>
                  <a:pt x="173577" y="324281"/>
                  <a:pt x="179400" y="278375"/>
                  <a:pt x="168676" y="337352"/>
                </a:cubicBezTo>
                <a:cubicBezTo>
                  <a:pt x="153164" y="422663"/>
                  <a:pt x="165750" y="383002"/>
                  <a:pt x="150921" y="479395"/>
                </a:cubicBezTo>
                <a:cubicBezTo>
                  <a:pt x="147737" y="500095"/>
                  <a:pt x="139794" y="521652"/>
                  <a:pt x="133165" y="541538"/>
                </a:cubicBezTo>
                <a:cubicBezTo>
                  <a:pt x="130206" y="559293"/>
                  <a:pt x="127025" y="577013"/>
                  <a:pt x="124288" y="594804"/>
                </a:cubicBezTo>
                <a:cubicBezTo>
                  <a:pt x="121106" y="615486"/>
                  <a:pt x="119153" y="636361"/>
                  <a:pt x="115410" y="656948"/>
                </a:cubicBezTo>
                <a:cubicBezTo>
                  <a:pt x="108474" y="695097"/>
                  <a:pt x="107160" y="685823"/>
                  <a:pt x="97655" y="719092"/>
                </a:cubicBezTo>
                <a:cubicBezTo>
                  <a:pt x="91453" y="740800"/>
                  <a:pt x="81567" y="792051"/>
                  <a:pt x="71022" y="807868"/>
                </a:cubicBezTo>
                <a:lnTo>
                  <a:pt x="53266" y="834501"/>
                </a:lnTo>
                <a:cubicBezTo>
                  <a:pt x="32448" y="896960"/>
                  <a:pt x="59543" y="819854"/>
                  <a:pt x="26633" y="896645"/>
                </a:cubicBezTo>
                <a:cubicBezTo>
                  <a:pt x="14460" y="925049"/>
                  <a:pt x="17213" y="934328"/>
                  <a:pt x="8878" y="967666"/>
                </a:cubicBezTo>
                <a:cubicBezTo>
                  <a:pt x="6608" y="976744"/>
                  <a:pt x="2959" y="985421"/>
                  <a:pt x="0" y="994299"/>
                </a:cubicBezTo>
                <a:cubicBezTo>
                  <a:pt x="1935" y="1009781"/>
                  <a:pt x="4512" y="1068114"/>
                  <a:pt x="17756" y="1091954"/>
                </a:cubicBezTo>
                <a:cubicBezTo>
                  <a:pt x="29119" y="1112408"/>
                  <a:pt x="49469" y="1145733"/>
                  <a:pt x="71022" y="1162975"/>
                </a:cubicBezTo>
                <a:cubicBezTo>
                  <a:pt x="79354" y="1169640"/>
                  <a:pt x="89625" y="1173704"/>
                  <a:pt x="97655" y="1180730"/>
                </a:cubicBezTo>
                <a:cubicBezTo>
                  <a:pt x="113403" y="1194509"/>
                  <a:pt x="124632" y="1213512"/>
                  <a:pt x="142043" y="1225119"/>
                </a:cubicBezTo>
                <a:lnTo>
                  <a:pt x="221942" y="1278385"/>
                </a:lnTo>
                <a:cubicBezTo>
                  <a:pt x="230820" y="1284303"/>
                  <a:pt x="239032" y="1291369"/>
                  <a:pt x="248575" y="1296140"/>
                </a:cubicBezTo>
                <a:lnTo>
                  <a:pt x="284086" y="1313895"/>
                </a:lnTo>
                <a:cubicBezTo>
                  <a:pt x="290004" y="1319814"/>
                  <a:pt x="294877" y="1327008"/>
                  <a:pt x="301841" y="1331651"/>
                </a:cubicBezTo>
                <a:cubicBezTo>
                  <a:pt x="357251" y="1368591"/>
                  <a:pt x="316645" y="1334614"/>
                  <a:pt x="363985" y="1358284"/>
                </a:cubicBezTo>
                <a:cubicBezTo>
                  <a:pt x="373528" y="1363056"/>
                  <a:pt x="381075" y="1371267"/>
                  <a:pt x="390618" y="1376039"/>
                </a:cubicBezTo>
                <a:cubicBezTo>
                  <a:pt x="404871" y="1383166"/>
                  <a:pt x="420753" y="1386668"/>
                  <a:pt x="435006" y="1393795"/>
                </a:cubicBezTo>
                <a:cubicBezTo>
                  <a:pt x="444549" y="1398567"/>
                  <a:pt x="451832" y="1407347"/>
                  <a:pt x="461639" y="1411550"/>
                </a:cubicBezTo>
                <a:cubicBezTo>
                  <a:pt x="472854" y="1416356"/>
                  <a:pt x="485575" y="1416570"/>
                  <a:pt x="497150" y="1420428"/>
                </a:cubicBezTo>
                <a:cubicBezTo>
                  <a:pt x="512268" y="1425467"/>
                  <a:pt x="526617" y="1432588"/>
                  <a:pt x="541538" y="1438183"/>
                </a:cubicBezTo>
                <a:cubicBezTo>
                  <a:pt x="575606" y="1450958"/>
                  <a:pt x="564491" y="1444741"/>
                  <a:pt x="603682" y="1455938"/>
                </a:cubicBezTo>
                <a:cubicBezTo>
                  <a:pt x="612680" y="1458509"/>
                  <a:pt x="621237" y="1462546"/>
                  <a:pt x="630315" y="1464816"/>
                </a:cubicBezTo>
                <a:cubicBezTo>
                  <a:pt x="644953" y="1468476"/>
                  <a:pt x="659844" y="1471072"/>
                  <a:pt x="674703" y="1473694"/>
                </a:cubicBezTo>
                <a:cubicBezTo>
                  <a:pt x="779984" y="1492273"/>
                  <a:pt x="761938" y="1489037"/>
                  <a:pt x="852257" y="1500327"/>
                </a:cubicBezTo>
                <a:cubicBezTo>
                  <a:pt x="949911" y="1497368"/>
                  <a:pt x="1047824" y="1499138"/>
                  <a:pt x="1145220" y="1491449"/>
                </a:cubicBezTo>
                <a:cubicBezTo>
                  <a:pt x="1161106" y="1490195"/>
                  <a:pt x="1174687" y="1479289"/>
                  <a:pt x="1189608" y="1473694"/>
                </a:cubicBezTo>
                <a:cubicBezTo>
                  <a:pt x="1198370" y="1470408"/>
                  <a:pt x="1207640" y="1468502"/>
                  <a:pt x="1216241" y="1464816"/>
                </a:cubicBezTo>
                <a:cubicBezTo>
                  <a:pt x="1228405" y="1459603"/>
                  <a:pt x="1239464" y="1451976"/>
                  <a:pt x="1251752" y="1447061"/>
                </a:cubicBezTo>
                <a:cubicBezTo>
                  <a:pt x="1274853" y="1437821"/>
                  <a:pt x="1318485" y="1428694"/>
                  <a:pt x="1340528" y="1411550"/>
                </a:cubicBezTo>
                <a:cubicBezTo>
                  <a:pt x="1417037" y="1352044"/>
                  <a:pt x="1353661" y="1377581"/>
                  <a:pt x="1411550" y="1358284"/>
                </a:cubicBezTo>
                <a:cubicBezTo>
                  <a:pt x="1527600" y="1271245"/>
                  <a:pt x="1386928" y="1382906"/>
                  <a:pt x="1464816" y="1305018"/>
                </a:cubicBezTo>
                <a:cubicBezTo>
                  <a:pt x="1547008" y="1222826"/>
                  <a:pt x="1430821" y="1362432"/>
                  <a:pt x="1518082" y="1260629"/>
                </a:cubicBezTo>
                <a:cubicBezTo>
                  <a:pt x="1527711" y="1249395"/>
                  <a:pt x="1534972" y="1236254"/>
                  <a:pt x="1544715" y="1225119"/>
                </a:cubicBezTo>
                <a:cubicBezTo>
                  <a:pt x="1555738" y="1212521"/>
                  <a:pt x="1570940" y="1203537"/>
                  <a:pt x="1580226" y="1189608"/>
                </a:cubicBezTo>
                <a:cubicBezTo>
                  <a:pt x="1586144" y="1180730"/>
                  <a:pt x="1591151" y="1171172"/>
                  <a:pt x="1597981" y="1162975"/>
                </a:cubicBezTo>
                <a:cubicBezTo>
                  <a:pt x="1606018" y="1153330"/>
                  <a:pt x="1616577" y="1145987"/>
                  <a:pt x="1624614" y="1136342"/>
                </a:cubicBezTo>
                <a:cubicBezTo>
                  <a:pt x="1631444" y="1128145"/>
                  <a:pt x="1636167" y="1118391"/>
                  <a:pt x="1642369" y="1109709"/>
                </a:cubicBezTo>
                <a:cubicBezTo>
                  <a:pt x="1650969" y="1097669"/>
                  <a:pt x="1660124" y="1086035"/>
                  <a:pt x="1669002" y="1074198"/>
                </a:cubicBezTo>
                <a:cubicBezTo>
                  <a:pt x="1671961" y="1065320"/>
                  <a:pt x="1673695" y="1055935"/>
                  <a:pt x="1677880" y="1047565"/>
                </a:cubicBezTo>
                <a:cubicBezTo>
                  <a:pt x="1682652" y="1038022"/>
                  <a:pt x="1691302" y="1030682"/>
                  <a:pt x="1695635" y="1020932"/>
                </a:cubicBezTo>
                <a:cubicBezTo>
                  <a:pt x="1703236" y="1003829"/>
                  <a:pt x="1713391" y="967666"/>
                  <a:pt x="1713391" y="967666"/>
                </a:cubicBezTo>
                <a:cubicBezTo>
                  <a:pt x="1710432" y="837460"/>
                  <a:pt x="1708399" y="707230"/>
                  <a:pt x="1704513" y="577049"/>
                </a:cubicBezTo>
                <a:cubicBezTo>
                  <a:pt x="1702480" y="508953"/>
                  <a:pt x="1706483" y="440119"/>
                  <a:pt x="1695635" y="372862"/>
                </a:cubicBezTo>
                <a:cubicBezTo>
                  <a:pt x="1691420" y="346732"/>
                  <a:pt x="1668495" y="326951"/>
                  <a:pt x="1660125" y="301841"/>
                </a:cubicBezTo>
                <a:cubicBezTo>
                  <a:pt x="1614316" y="164419"/>
                  <a:pt x="1666820" y="306353"/>
                  <a:pt x="1624614" y="221942"/>
                </a:cubicBezTo>
                <a:cubicBezTo>
                  <a:pt x="1620429" y="213572"/>
                  <a:pt x="1621582" y="202616"/>
                  <a:pt x="1615736" y="195309"/>
                </a:cubicBezTo>
                <a:cubicBezTo>
                  <a:pt x="1609071" y="186978"/>
                  <a:pt x="1597981" y="183472"/>
                  <a:pt x="1589103" y="177554"/>
                </a:cubicBezTo>
                <a:cubicBezTo>
                  <a:pt x="1580225" y="165717"/>
                  <a:pt x="1570955" y="154165"/>
                  <a:pt x="1562470" y="142043"/>
                </a:cubicBezTo>
                <a:cubicBezTo>
                  <a:pt x="1550233" y="124561"/>
                  <a:pt x="1542049" y="103866"/>
                  <a:pt x="1526960" y="88777"/>
                </a:cubicBezTo>
                <a:cubicBezTo>
                  <a:pt x="1521041" y="82859"/>
                  <a:pt x="1506557" y="63081"/>
                  <a:pt x="1509204" y="71022"/>
                </a:cubicBezTo>
                <a:cubicBezTo>
                  <a:pt x="1517574" y="96132"/>
                  <a:pt x="1536345" y="116933"/>
                  <a:pt x="1544715" y="142043"/>
                </a:cubicBezTo>
                <a:cubicBezTo>
                  <a:pt x="1547674" y="150921"/>
                  <a:pt x="1549408" y="160306"/>
                  <a:pt x="1553593" y="168676"/>
                </a:cubicBezTo>
                <a:cubicBezTo>
                  <a:pt x="1558365" y="178219"/>
                  <a:pt x="1566576" y="185766"/>
                  <a:pt x="1571348" y="195309"/>
                </a:cubicBezTo>
                <a:cubicBezTo>
                  <a:pt x="1589632" y="231876"/>
                  <a:pt x="1566685" y="215171"/>
                  <a:pt x="1597981" y="23082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30EC58-7520-46CC-B3DA-1D435F0D0139}"/>
              </a:ext>
            </a:extLst>
          </p:cNvPr>
          <p:cNvSpPr/>
          <p:nvPr/>
        </p:nvSpPr>
        <p:spPr>
          <a:xfrm>
            <a:off x="832664" y="4305670"/>
            <a:ext cx="1999313" cy="408373"/>
          </a:xfrm>
          <a:custGeom>
            <a:avLst/>
            <a:gdLst>
              <a:gd name="connsiteX0" fmla="*/ 1919414 w 1999313"/>
              <a:gd name="connsiteY0" fmla="*/ 62144 h 408373"/>
              <a:gd name="connsiteX1" fmla="*/ 1786249 w 1999313"/>
              <a:gd name="connsiteY1" fmla="*/ 53266 h 408373"/>
              <a:gd name="connsiteX2" fmla="*/ 1750738 w 1999313"/>
              <a:gd name="connsiteY2" fmla="*/ 44388 h 408373"/>
              <a:gd name="connsiteX3" fmla="*/ 1102668 w 1999313"/>
              <a:gd name="connsiteY3" fmla="*/ 26633 h 408373"/>
              <a:gd name="connsiteX4" fmla="*/ 1067157 w 1999313"/>
              <a:gd name="connsiteY4" fmla="*/ 17755 h 408373"/>
              <a:gd name="connsiteX5" fmla="*/ 1013891 w 1999313"/>
              <a:gd name="connsiteY5" fmla="*/ 0 h 408373"/>
              <a:gd name="connsiteX6" fmla="*/ 862971 w 1999313"/>
              <a:gd name="connsiteY6" fmla="*/ 8878 h 408373"/>
              <a:gd name="connsiteX7" fmla="*/ 818583 w 1999313"/>
              <a:gd name="connsiteY7" fmla="*/ 17755 h 408373"/>
              <a:gd name="connsiteX8" fmla="*/ 738684 w 1999313"/>
              <a:gd name="connsiteY8" fmla="*/ 26633 h 408373"/>
              <a:gd name="connsiteX9" fmla="*/ 685418 w 1999313"/>
              <a:gd name="connsiteY9" fmla="*/ 44388 h 408373"/>
              <a:gd name="connsiteX10" fmla="*/ 667662 w 1999313"/>
              <a:gd name="connsiteY10" fmla="*/ 62144 h 408373"/>
              <a:gd name="connsiteX11" fmla="*/ 570008 w 1999313"/>
              <a:gd name="connsiteY11" fmla="*/ 88777 h 408373"/>
              <a:gd name="connsiteX12" fmla="*/ 543375 w 1999313"/>
              <a:gd name="connsiteY12" fmla="*/ 97654 h 408373"/>
              <a:gd name="connsiteX13" fmla="*/ 303678 w 1999313"/>
              <a:gd name="connsiteY13" fmla="*/ 79899 h 408373"/>
              <a:gd name="connsiteX14" fmla="*/ 277045 w 1999313"/>
              <a:gd name="connsiteY14" fmla="*/ 71021 h 408373"/>
              <a:gd name="connsiteX15" fmla="*/ 232656 w 1999313"/>
              <a:gd name="connsiteY15" fmla="*/ 62144 h 408373"/>
              <a:gd name="connsiteX16" fmla="*/ 1837 w 1999313"/>
              <a:gd name="connsiteY16" fmla="*/ 71021 h 408373"/>
              <a:gd name="connsiteX17" fmla="*/ 19592 w 1999313"/>
              <a:gd name="connsiteY17" fmla="*/ 88777 h 408373"/>
              <a:gd name="connsiteX18" fmla="*/ 63981 w 1999313"/>
              <a:gd name="connsiteY18" fmla="*/ 159798 h 408373"/>
              <a:gd name="connsiteX19" fmla="*/ 81736 w 1999313"/>
              <a:gd name="connsiteY19" fmla="*/ 213064 h 408373"/>
              <a:gd name="connsiteX20" fmla="*/ 90614 w 1999313"/>
              <a:gd name="connsiteY20" fmla="*/ 239697 h 408373"/>
              <a:gd name="connsiteX21" fmla="*/ 108369 w 1999313"/>
              <a:gd name="connsiteY21" fmla="*/ 319596 h 408373"/>
              <a:gd name="connsiteX22" fmla="*/ 126124 w 1999313"/>
              <a:gd name="connsiteY22" fmla="*/ 346229 h 408373"/>
              <a:gd name="connsiteX23" fmla="*/ 188268 w 1999313"/>
              <a:gd name="connsiteY23" fmla="*/ 399495 h 408373"/>
              <a:gd name="connsiteX24" fmla="*/ 214901 w 1999313"/>
              <a:gd name="connsiteY24" fmla="*/ 408373 h 408373"/>
              <a:gd name="connsiteX25" fmla="*/ 1093790 w 1999313"/>
              <a:gd name="connsiteY25" fmla="*/ 390617 h 408373"/>
              <a:gd name="connsiteX26" fmla="*/ 1147056 w 1999313"/>
              <a:gd name="connsiteY26" fmla="*/ 372862 h 408373"/>
              <a:gd name="connsiteX27" fmla="*/ 1226955 w 1999313"/>
              <a:gd name="connsiteY27" fmla="*/ 355107 h 408373"/>
              <a:gd name="connsiteX28" fmla="*/ 1271344 w 1999313"/>
              <a:gd name="connsiteY28" fmla="*/ 346229 h 408373"/>
              <a:gd name="connsiteX29" fmla="*/ 1519919 w 1999313"/>
              <a:gd name="connsiteY29" fmla="*/ 355107 h 408373"/>
              <a:gd name="connsiteX30" fmla="*/ 1546552 w 1999313"/>
              <a:gd name="connsiteY30" fmla="*/ 363984 h 408373"/>
              <a:gd name="connsiteX31" fmla="*/ 1599818 w 1999313"/>
              <a:gd name="connsiteY31" fmla="*/ 372862 h 408373"/>
              <a:gd name="connsiteX32" fmla="*/ 1653084 w 1999313"/>
              <a:gd name="connsiteY32" fmla="*/ 390617 h 408373"/>
              <a:gd name="connsiteX33" fmla="*/ 1750738 w 1999313"/>
              <a:gd name="connsiteY33" fmla="*/ 363984 h 408373"/>
              <a:gd name="connsiteX34" fmla="*/ 1839515 w 1999313"/>
              <a:gd name="connsiteY34" fmla="*/ 337351 h 408373"/>
              <a:gd name="connsiteX35" fmla="*/ 1999313 w 1999313"/>
              <a:gd name="connsiteY35" fmla="*/ 328474 h 408373"/>
              <a:gd name="connsiteX36" fmla="*/ 1981557 w 1999313"/>
              <a:gd name="connsiteY36" fmla="*/ 310718 h 408373"/>
              <a:gd name="connsiteX37" fmla="*/ 1954924 w 1999313"/>
              <a:gd name="connsiteY37" fmla="*/ 292963 h 408373"/>
              <a:gd name="connsiteX38" fmla="*/ 1919414 w 1999313"/>
              <a:gd name="connsiteY38" fmla="*/ 239697 h 408373"/>
              <a:gd name="connsiteX39" fmla="*/ 1901658 w 1999313"/>
              <a:gd name="connsiteY39" fmla="*/ 213064 h 408373"/>
              <a:gd name="connsiteX40" fmla="*/ 1910536 w 1999313"/>
              <a:gd name="connsiteY40" fmla="*/ 159798 h 408373"/>
              <a:gd name="connsiteX41" fmla="*/ 1928291 w 1999313"/>
              <a:gd name="connsiteY41" fmla="*/ 115410 h 40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99313" h="408373">
                <a:moveTo>
                  <a:pt x="1919414" y="62144"/>
                </a:moveTo>
                <a:cubicBezTo>
                  <a:pt x="1875026" y="59185"/>
                  <a:pt x="1830491" y="57923"/>
                  <a:pt x="1786249" y="53266"/>
                </a:cubicBezTo>
                <a:cubicBezTo>
                  <a:pt x="1774115" y="51989"/>
                  <a:pt x="1762921" y="45065"/>
                  <a:pt x="1750738" y="44388"/>
                </a:cubicBezTo>
                <a:cubicBezTo>
                  <a:pt x="1661544" y="39433"/>
                  <a:pt x="1156316" y="27942"/>
                  <a:pt x="1102668" y="26633"/>
                </a:cubicBezTo>
                <a:cubicBezTo>
                  <a:pt x="1090831" y="23674"/>
                  <a:pt x="1078844" y="21261"/>
                  <a:pt x="1067157" y="17755"/>
                </a:cubicBezTo>
                <a:cubicBezTo>
                  <a:pt x="1049231" y="12377"/>
                  <a:pt x="1013891" y="0"/>
                  <a:pt x="1013891" y="0"/>
                </a:cubicBezTo>
                <a:cubicBezTo>
                  <a:pt x="963584" y="2959"/>
                  <a:pt x="913158" y="4316"/>
                  <a:pt x="862971" y="8878"/>
                </a:cubicBezTo>
                <a:cubicBezTo>
                  <a:pt x="847944" y="10244"/>
                  <a:pt x="833520" y="15621"/>
                  <a:pt x="818583" y="17755"/>
                </a:cubicBezTo>
                <a:cubicBezTo>
                  <a:pt x="792055" y="21545"/>
                  <a:pt x="765317" y="23674"/>
                  <a:pt x="738684" y="26633"/>
                </a:cubicBezTo>
                <a:cubicBezTo>
                  <a:pt x="720929" y="32551"/>
                  <a:pt x="698652" y="31154"/>
                  <a:pt x="685418" y="44388"/>
                </a:cubicBezTo>
                <a:cubicBezTo>
                  <a:pt x="679499" y="50307"/>
                  <a:pt x="675149" y="58401"/>
                  <a:pt x="667662" y="62144"/>
                </a:cubicBezTo>
                <a:cubicBezTo>
                  <a:pt x="629576" y="81187"/>
                  <a:pt x="608969" y="79037"/>
                  <a:pt x="570008" y="88777"/>
                </a:cubicBezTo>
                <a:cubicBezTo>
                  <a:pt x="560930" y="91047"/>
                  <a:pt x="552253" y="94695"/>
                  <a:pt x="543375" y="97654"/>
                </a:cubicBezTo>
                <a:cubicBezTo>
                  <a:pt x="482570" y="94454"/>
                  <a:pt x="374762" y="92824"/>
                  <a:pt x="303678" y="79899"/>
                </a:cubicBezTo>
                <a:cubicBezTo>
                  <a:pt x="294471" y="78225"/>
                  <a:pt x="286124" y="73291"/>
                  <a:pt x="277045" y="71021"/>
                </a:cubicBezTo>
                <a:cubicBezTo>
                  <a:pt x="262406" y="67361"/>
                  <a:pt x="247452" y="65103"/>
                  <a:pt x="232656" y="62144"/>
                </a:cubicBezTo>
                <a:cubicBezTo>
                  <a:pt x="155716" y="65103"/>
                  <a:pt x="78239" y="61471"/>
                  <a:pt x="1837" y="71021"/>
                </a:cubicBezTo>
                <a:cubicBezTo>
                  <a:pt x="-6468" y="72059"/>
                  <a:pt x="15849" y="81291"/>
                  <a:pt x="19592" y="88777"/>
                </a:cubicBezTo>
                <a:cubicBezTo>
                  <a:pt x="56568" y="162729"/>
                  <a:pt x="12742" y="125639"/>
                  <a:pt x="63981" y="159798"/>
                </a:cubicBezTo>
                <a:lnTo>
                  <a:pt x="81736" y="213064"/>
                </a:lnTo>
                <a:lnTo>
                  <a:pt x="90614" y="239697"/>
                </a:lnTo>
                <a:cubicBezTo>
                  <a:pt x="94024" y="260160"/>
                  <a:pt x="97440" y="297739"/>
                  <a:pt x="108369" y="319596"/>
                </a:cubicBezTo>
                <a:cubicBezTo>
                  <a:pt x="113141" y="329139"/>
                  <a:pt x="119180" y="338128"/>
                  <a:pt x="126124" y="346229"/>
                </a:cubicBezTo>
                <a:cubicBezTo>
                  <a:pt x="142507" y="365342"/>
                  <a:pt x="164707" y="387714"/>
                  <a:pt x="188268" y="399495"/>
                </a:cubicBezTo>
                <a:cubicBezTo>
                  <a:pt x="196638" y="403680"/>
                  <a:pt x="206023" y="405414"/>
                  <a:pt x="214901" y="408373"/>
                </a:cubicBezTo>
                <a:lnTo>
                  <a:pt x="1093790" y="390617"/>
                </a:lnTo>
                <a:cubicBezTo>
                  <a:pt x="1112475" y="389539"/>
                  <a:pt x="1128704" y="376533"/>
                  <a:pt x="1147056" y="372862"/>
                </a:cubicBezTo>
                <a:cubicBezTo>
                  <a:pt x="1280938" y="346085"/>
                  <a:pt x="1114118" y="380181"/>
                  <a:pt x="1226955" y="355107"/>
                </a:cubicBezTo>
                <a:cubicBezTo>
                  <a:pt x="1241685" y="351834"/>
                  <a:pt x="1256548" y="349188"/>
                  <a:pt x="1271344" y="346229"/>
                </a:cubicBezTo>
                <a:cubicBezTo>
                  <a:pt x="1354202" y="349188"/>
                  <a:pt x="1437180" y="349769"/>
                  <a:pt x="1519919" y="355107"/>
                </a:cubicBezTo>
                <a:cubicBezTo>
                  <a:pt x="1529257" y="355709"/>
                  <a:pt x="1537417" y="361954"/>
                  <a:pt x="1546552" y="363984"/>
                </a:cubicBezTo>
                <a:cubicBezTo>
                  <a:pt x="1564124" y="367889"/>
                  <a:pt x="1582355" y="368496"/>
                  <a:pt x="1599818" y="372862"/>
                </a:cubicBezTo>
                <a:cubicBezTo>
                  <a:pt x="1617975" y="377401"/>
                  <a:pt x="1653084" y="390617"/>
                  <a:pt x="1653084" y="390617"/>
                </a:cubicBezTo>
                <a:cubicBezTo>
                  <a:pt x="1814049" y="336963"/>
                  <a:pt x="1612709" y="401628"/>
                  <a:pt x="1750738" y="363984"/>
                </a:cubicBezTo>
                <a:cubicBezTo>
                  <a:pt x="1765156" y="360052"/>
                  <a:pt x="1818720" y="339241"/>
                  <a:pt x="1839515" y="337351"/>
                </a:cubicBezTo>
                <a:cubicBezTo>
                  <a:pt x="1892644" y="332521"/>
                  <a:pt x="1946047" y="331433"/>
                  <a:pt x="1999313" y="328474"/>
                </a:cubicBezTo>
                <a:cubicBezTo>
                  <a:pt x="1993394" y="322555"/>
                  <a:pt x="1988093" y="315947"/>
                  <a:pt x="1981557" y="310718"/>
                </a:cubicBezTo>
                <a:cubicBezTo>
                  <a:pt x="1973225" y="304053"/>
                  <a:pt x="1961950" y="300993"/>
                  <a:pt x="1954924" y="292963"/>
                </a:cubicBezTo>
                <a:cubicBezTo>
                  <a:pt x="1940872" y="276904"/>
                  <a:pt x="1931251" y="257452"/>
                  <a:pt x="1919414" y="239697"/>
                </a:cubicBezTo>
                <a:lnTo>
                  <a:pt x="1901658" y="213064"/>
                </a:lnTo>
                <a:cubicBezTo>
                  <a:pt x="1904617" y="195309"/>
                  <a:pt x="1904844" y="176875"/>
                  <a:pt x="1910536" y="159798"/>
                </a:cubicBezTo>
                <a:cubicBezTo>
                  <a:pt x="1931574" y="96684"/>
                  <a:pt x="1928291" y="161339"/>
                  <a:pt x="1928291" y="11541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8931F3-48B3-4759-8B0C-037FF1908E8C}"/>
              </a:ext>
            </a:extLst>
          </p:cNvPr>
          <p:cNvSpPr/>
          <p:nvPr/>
        </p:nvSpPr>
        <p:spPr>
          <a:xfrm>
            <a:off x="6228015" y="3943022"/>
            <a:ext cx="2700023" cy="2334827"/>
          </a:xfrm>
          <a:custGeom>
            <a:avLst/>
            <a:gdLst>
              <a:gd name="connsiteX0" fmla="*/ 2663301 w 2700023"/>
              <a:gd name="connsiteY0" fmla="*/ 381740 h 2334827"/>
              <a:gd name="connsiteX1" fmla="*/ 2503503 w 2700023"/>
              <a:gd name="connsiteY1" fmla="*/ 328474 h 2334827"/>
              <a:gd name="connsiteX2" fmla="*/ 2423604 w 2700023"/>
              <a:gd name="connsiteY2" fmla="*/ 319596 h 2334827"/>
              <a:gd name="connsiteX3" fmla="*/ 2317072 w 2700023"/>
              <a:gd name="connsiteY3" fmla="*/ 301841 h 2334827"/>
              <a:gd name="connsiteX4" fmla="*/ 1828800 w 2700023"/>
              <a:gd name="connsiteY4" fmla="*/ 284085 h 2334827"/>
              <a:gd name="connsiteX5" fmla="*/ 1766657 w 2700023"/>
              <a:gd name="connsiteY5" fmla="*/ 275208 h 2334827"/>
              <a:gd name="connsiteX6" fmla="*/ 1731146 w 2700023"/>
              <a:gd name="connsiteY6" fmla="*/ 266330 h 2334827"/>
              <a:gd name="connsiteX7" fmla="*/ 1651247 w 2700023"/>
              <a:gd name="connsiteY7" fmla="*/ 257452 h 2334827"/>
              <a:gd name="connsiteX8" fmla="*/ 1606859 w 2700023"/>
              <a:gd name="connsiteY8" fmla="*/ 230819 h 2334827"/>
              <a:gd name="connsiteX9" fmla="*/ 1491449 w 2700023"/>
              <a:gd name="connsiteY9" fmla="*/ 186431 h 2334827"/>
              <a:gd name="connsiteX10" fmla="*/ 1447060 w 2700023"/>
              <a:gd name="connsiteY10" fmla="*/ 159798 h 2334827"/>
              <a:gd name="connsiteX11" fmla="*/ 1384917 w 2700023"/>
              <a:gd name="connsiteY11" fmla="*/ 142042 h 2334827"/>
              <a:gd name="connsiteX12" fmla="*/ 1305018 w 2700023"/>
              <a:gd name="connsiteY12" fmla="*/ 106532 h 2334827"/>
              <a:gd name="connsiteX13" fmla="*/ 1233996 w 2700023"/>
              <a:gd name="connsiteY13" fmla="*/ 88776 h 2334827"/>
              <a:gd name="connsiteX14" fmla="*/ 1162975 w 2700023"/>
              <a:gd name="connsiteY14" fmla="*/ 53266 h 2334827"/>
              <a:gd name="connsiteX15" fmla="*/ 1091954 w 2700023"/>
              <a:gd name="connsiteY15" fmla="*/ 35510 h 2334827"/>
              <a:gd name="connsiteX16" fmla="*/ 1029810 w 2700023"/>
              <a:gd name="connsiteY16" fmla="*/ 17755 h 2334827"/>
              <a:gd name="connsiteX17" fmla="*/ 932156 w 2700023"/>
              <a:gd name="connsiteY17" fmla="*/ 0 h 2334827"/>
              <a:gd name="connsiteX18" fmla="*/ 648070 w 2700023"/>
              <a:gd name="connsiteY18" fmla="*/ 8877 h 2334827"/>
              <a:gd name="connsiteX19" fmla="*/ 585926 w 2700023"/>
              <a:gd name="connsiteY19" fmla="*/ 17755 h 2334827"/>
              <a:gd name="connsiteX20" fmla="*/ 497150 w 2700023"/>
              <a:gd name="connsiteY20" fmla="*/ 26633 h 2334827"/>
              <a:gd name="connsiteX21" fmla="*/ 461639 w 2700023"/>
              <a:gd name="connsiteY21" fmla="*/ 35510 h 2334827"/>
              <a:gd name="connsiteX22" fmla="*/ 284086 w 2700023"/>
              <a:gd name="connsiteY22" fmla="*/ 53266 h 2334827"/>
              <a:gd name="connsiteX23" fmla="*/ 257453 w 2700023"/>
              <a:gd name="connsiteY23" fmla="*/ 62143 h 2334827"/>
              <a:gd name="connsiteX24" fmla="*/ 195309 w 2700023"/>
              <a:gd name="connsiteY24" fmla="*/ 168676 h 2334827"/>
              <a:gd name="connsiteX25" fmla="*/ 177554 w 2700023"/>
              <a:gd name="connsiteY25" fmla="*/ 239697 h 2334827"/>
              <a:gd name="connsiteX26" fmla="*/ 168676 w 2700023"/>
              <a:gd name="connsiteY26" fmla="*/ 275208 h 2334827"/>
              <a:gd name="connsiteX27" fmla="*/ 159798 w 2700023"/>
              <a:gd name="connsiteY27" fmla="*/ 328474 h 2334827"/>
              <a:gd name="connsiteX28" fmla="*/ 168676 w 2700023"/>
              <a:gd name="connsiteY28" fmla="*/ 479394 h 2334827"/>
              <a:gd name="connsiteX29" fmla="*/ 177554 w 2700023"/>
              <a:gd name="connsiteY29" fmla="*/ 506027 h 2334827"/>
              <a:gd name="connsiteX30" fmla="*/ 195309 w 2700023"/>
              <a:gd name="connsiteY30" fmla="*/ 603681 h 2334827"/>
              <a:gd name="connsiteX31" fmla="*/ 177554 w 2700023"/>
              <a:gd name="connsiteY31" fmla="*/ 683580 h 2334827"/>
              <a:gd name="connsiteX32" fmla="*/ 159798 w 2700023"/>
              <a:gd name="connsiteY32" fmla="*/ 701336 h 2334827"/>
              <a:gd name="connsiteX33" fmla="*/ 115410 w 2700023"/>
              <a:gd name="connsiteY33" fmla="*/ 781235 h 2334827"/>
              <a:gd name="connsiteX34" fmla="*/ 97655 w 2700023"/>
              <a:gd name="connsiteY34" fmla="*/ 807868 h 2334827"/>
              <a:gd name="connsiteX35" fmla="*/ 88777 w 2700023"/>
              <a:gd name="connsiteY35" fmla="*/ 834501 h 2334827"/>
              <a:gd name="connsiteX36" fmla="*/ 53266 w 2700023"/>
              <a:gd name="connsiteY36" fmla="*/ 887767 h 2334827"/>
              <a:gd name="connsiteX37" fmla="*/ 44389 w 2700023"/>
              <a:gd name="connsiteY37" fmla="*/ 941033 h 2334827"/>
              <a:gd name="connsiteX38" fmla="*/ 26633 w 2700023"/>
              <a:gd name="connsiteY38" fmla="*/ 958788 h 2334827"/>
              <a:gd name="connsiteX39" fmla="*/ 17756 w 2700023"/>
              <a:gd name="connsiteY39" fmla="*/ 1012054 h 2334827"/>
              <a:gd name="connsiteX40" fmla="*/ 8878 w 2700023"/>
              <a:gd name="connsiteY40" fmla="*/ 1038687 h 2334827"/>
              <a:gd name="connsiteX41" fmla="*/ 0 w 2700023"/>
              <a:gd name="connsiteY41" fmla="*/ 1074198 h 2334827"/>
              <a:gd name="connsiteX42" fmla="*/ 17756 w 2700023"/>
              <a:gd name="connsiteY42" fmla="*/ 1225118 h 2334827"/>
              <a:gd name="connsiteX43" fmla="*/ 35511 w 2700023"/>
              <a:gd name="connsiteY43" fmla="*/ 1260629 h 2334827"/>
              <a:gd name="connsiteX44" fmla="*/ 62144 w 2700023"/>
              <a:gd name="connsiteY44" fmla="*/ 1296140 h 2334827"/>
              <a:gd name="connsiteX45" fmla="*/ 97655 w 2700023"/>
              <a:gd name="connsiteY45" fmla="*/ 1358283 h 2334827"/>
              <a:gd name="connsiteX46" fmla="*/ 124288 w 2700023"/>
              <a:gd name="connsiteY46" fmla="*/ 1420427 h 2334827"/>
              <a:gd name="connsiteX47" fmla="*/ 168676 w 2700023"/>
              <a:gd name="connsiteY47" fmla="*/ 1482571 h 2334827"/>
              <a:gd name="connsiteX48" fmla="*/ 221942 w 2700023"/>
              <a:gd name="connsiteY48" fmla="*/ 1571347 h 2334827"/>
              <a:gd name="connsiteX49" fmla="*/ 248575 w 2700023"/>
              <a:gd name="connsiteY49" fmla="*/ 1589103 h 2334827"/>
              <a:gd name="connsiteX50" fmla="*/ 284086 w 2700023"/>
              <a:gd name="connsiteY50" fmla="*/ 1669002 h 2334827"/>
              <a:gd name="connsiteX51" fmla="*/ 310719 w 2700023"/>
              <a:gd name="connsiteY51" fmla="*/ 1784411 h 2334827"/>
              <a:gd name="connsiteX52" fmla="*/ 346229 w 2700023"/>
              <a:gd name="connsiteY52" fmla="*/ 1846555 h 2334827"/>
              <a:gd name="connsiteX53" fmla="*/ 408373 w 2700023"/>
              <a:gd name="connsiteY53" fmla="*/ 1970842 h 2334827"/>
              <a:gd name="connsiteX54" fmla="*/ 443884 w 2700023"/>
              <a:gd name="connsiteY54" fmla="*/ 2041864 h 2334827"/>
              <a:gd name="connsiteX55" fmla="*/ 479394 w 2700023"/>
              <a:gd name="connsiteY55" fmla="*/ 2095130 h 2334827"/>
              <a:gd name="connsiteX56" fmla="*/ 514905 w 2700023"/>
              <a:gd name="connsiteY56" fmla="*/ 2130641 h 2334827"/>
              <a:gd name="connsiteX57" fmla="*/ 550416 w 2700023"/>
              <a:gd name="connsiteY57" fmla="*/ 2175029 h 2334827"/>
              <a:gd name="connsiteX58" fmla="*/ 630315 w 2700023"/>
              <a:gd name="connsiteY58" fmla="*/ 2219417 h 2334827"/>
              <a:gd name="connsiteX59" fmla="*/ 719092 w 2700023"/>
              <a:gd name="connsiteY59" fmla="*/ 2263806 h 2334827"/>
              <a:gd name="connsiteX60" fmla="*/ 745725 w 2700023"/>
              <a:gd name="connsiteY60" fmla="*/ 2281561 h 2334827"/>
              <a:gd name="connsiteX61" fmla="*/ 772358 w 2700023"/>
              <a:gd name="connsiteY61" fmla="*/ 2290439 h 2334827"/>
              <a:gd name="connsiteX62" fmla="*/ 852257 w 2700023"/>
              <a:gd name="connsiteY62" fmla="*/ 2308194 h 2334827"/>
              <a:gd name="connsiteX63" fmla="*/ 887767 w 2700023"/>
              <a:gd name="connsiteY63" fmla="*/ 2317072 h 2334827"/>
              <a:gd name="connsiteX64" fmla="*/ 914400 w 2700023"/>
              <a:gd name="connsiteY64" fmla="*/ 2325949 h 2334827"/>
              <a:gd name="connsiteX65" fmla="*/ 1091954 w 2700023"/>
              <a:gd name="connsiteY65" fmla="*/ 2334827 h 2334827"/>
              <a:gd name="connsiteX66" fmla="*/ 1296140 w 2700023"/>
              <a:gd name="connsiteY66" fmla="*/ 2325949 h 2334827"/>
              <a:gd name="connsiteX67" fmla="*/ 1349406 w 2700023"/>
              <a:gd name="connsiteY67" fmla="*/ 2290439 h 2334827"/>
              <a:gd name="connsiteX68" fmla="*/ 1376039 w 2700023"/>
              <a:gd name="connsiteY68" fmla="*/ 2281561 h 2334827"/>
              <a:gd name="connsiteX69" fmla="*/ 1455938 w 2700023"/>
              <a:gd name="connsiteY69" fmla="*/ 2237173 h 2334827"/>
              <a:gd name="connsiteX70" fmla="*/ 1535837 w 2700023"/>
              <a:gd name="connsiteY70" fmla="*/ 2201662 h 2334827"/>
              <a:gd name="connsiteX71" fmla="*/ 1589103 w 2700023"/>
              <a:gd name="connsiteY71" fmla="*/ 2183907 h 2334827"/>
              <a:gd name="connsiteX72" fmla="*/ 1642369 w 2700023"/>
              <a:gd name="connsiteY72" fmla="*/ 2175029 h 2334827"/>
              <a:gd name="connsiteX73" fmla="*/ 1695635 w 2700023"/>
              <a:gd name="connsiteY73" fmla="*/ 2157274 h 2334827"/>
              <a:gd name="connsiteX74" fmla="*/ 1722268 w 2700023"/>
              <a:gd name="connsiteY74" fmla="*/ 2148396 h 2334827"/>
              <a:gd name="connsiteX75" fmla="*/ 1740024 w 2700023"/>
              <a:gd name="connsiteY75" fmla="*/ 2130641 h 2334827"/>
              <a:gd name="connsiteX76" fmla="*/ 1828800 w 2700023"/>
              <a:gd name="connsiteY76" fmla="*/ 2104008 h 2334827"/>
              <a:gd name="connsiteX77" fmla="*/ 1855433 w 2700023"/>
              <a:gd name="connsiteY77" fmla="*/ 2095130 h 2334827"/>
              <a:gd name="connsiteX78" fmla="*/ 2032987 w 2700023"/>
              <a:gd name="connsiteY78" fmla="*/ 2077375 h 2334827"/>
              <a:gd name="connsiteX79" fmla="*/ 2104008 w 2700023"/>
              <a:gd name="connsiteY79" fmla="*/ 2059619 h 2334827"/>
              <a:gd name="connsiteX80" fmla="*/ 2139519 w 2700023"/>
              <a:gd name="connsiteY80" fmla="*/ 2050742 h 2334827"/>
              <a:gd name="connsiteX81" fmla="*/ 2157274 w 2700023"/>
              <a:gd name="connsiteY81" fmla="*/ 2032986 h 2334827"/>
              <a:gd name="connsiteX82" fmla="*/ 2228295 w 2700023"/>
              <a:gd name="connsiteY82" fmla="*/ 1979720 h 2334827"/>
              <a:gd name="connsiteX83" fmla="*/ 2272684 w 2700023"/>
              <a:gd name="connsiteY83" fmla="*/ 1917576 h 2334827"/>
              <a:gd name="connsiteX84" fmla="*/ 2299317 w 2700023"/>
              <a:gd name="connsiteY84" fmla="*/ 1828800 h 2334827"/>
              <a:gd name="connsiteX85" fmla="*/ 2317072 w 2700023"/>
              <a:gd name="connsiteY85" fmla="*/ 1784411 h 2334827"/>
              <a:gd name="connsiteX86" fmla="*/ 2334827 w 2700023"/>
              <a:gd name="connsiteY86" fmla="*/ 1660124 h 2334827"/>
              <a:gd name="connsiteX87" fmla="*/ 2361460 w 2700023"/>
              <a:gd name="connsiteY87" fmla="*/ 1518081 h 2334827"/>
              <a:gd name="connsiteX88" fmla="*/ 2441360 w 2700023"/>
              <a:gd name="connsiteY88" fmla="*/ 1455938 h 2334827"/>
              <a:gd name="connsiteX89" fmla="*/ 2467993 w 2700023"/>
              <a:gd name="connsiteY89" fmla="*/ 1438182 h 2334827"/>
              <a:gd name="connsiteX90" fmla="*/ 2539014 w 2700023"/>
              <a:gd name="connsiteY90" fmla="*/ 1420427 h 2334827"/>
              <a:gd name="connsiteX91" fmla="*/ 2574525 w 2700023"/>
              <a:gd name="connsiteY91" fmla="*/ 1411549 h 2334827"/>
              <a:gd name="connsiteX92" fmla="*/ 2601158 w 2700023"/>
              <a:gd name="connsiteY92" fmla="*/ 1402672 h 2334827"/>
              <a:gd name="connsiteX93" fmla="*/ 2618913 w 2700023"/>
              <a:gd name="connsiteY93" fmla="*/ 1384916 h 2334827"/>
              <a:gd name="connsiteX94" fmla="*/ 2627791 w 2700023"/>
              <a:gd name="connsiteY94" fmla="*/ 1358283 h 2334827"/>
              <a:gd name="connsiteX95" fmla="*/ 2645546 w 2700023"/>
              <a:gd name="connsiteY95" fmla="*/ 1313895 h 2334827"/>
              <a:gd name="connsiteX96" fmla="*/ 2654424 w 2700023"/>
              <a:gd name="connsiteY96" fmla="*/ 1269507 h 2334827"/>
              <a:gd name="connsiteX97" fmla="*/ 2663301 w 2700023"/>
              <a:gd name="connsiteY97" fmla="*/ 1242874 h 2334827"/>
              <a:gd name="connsiteX98" fmla="*/ 2672179 w 2700023"/>
              <a:gd name="connsiteY98" fmla="*/ 1003176 h 2334827"/>
              <a:gd name="connsiteX99" fmla="*/ 2681057 w 2700023"/>
              <a:gd name="connsiteY99" fmla="*/ 958788 h 2334827"/>
              <a:gd name="connsiteX100" fmla="*/ 2689934 w 2700023"/>
              <a:gd name="connsiteY100" fmla="*/ 896644 h 2334827"/>
              <a:gd name="connsiteX101" fmla="*/ 2698812 w 2700023"/>
              <a:gd name="connsiteY101" fmla="*/ 870011 h 2334827"/>
              <a:gd name="connsiteX102" fmla="*/ 2698812 w 2700023"/>
              <a:gd name="connsiteY102" fmla="*/ 559293 h 23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700023" h="2334827">
                <a:moveTo>
                  <a:pt x="2663301" y="381740"/>
                </a:moveTo>
                <a:cubicBezTo>
                  <a:pt x="2660831" y="380858"/>
                  <a:pt x="2544720" y="334815"/>
                  <a:pt x="2503503" y="328474"/>
                </a:cubicBezTo>
                <a:cubicBezTo>
                  <a:pt x="2477018" y="324399"/>
                  <a:pt x="2450237" y="322555"/>
                  <a:pt x="2423604" y="319596"/>
                </a:cubicBezTo>
                <a:cubicBezTo>
                  <a:pt x="2361909" y="304172"/>
                  <a:pt x="2406142" y="313717"/>
                  <a:pt x="2317072" y="301841"/>
                </a:cubicBezTo>
                <a:cubicBezTo>
                  <a:pt x="2097102" y="272512"/>
                  <a:pt x="2392499" y="295829"/>
                  <a:pt x="1828800" y="284085"/>
                </a:cubicBezTo>
                <a:cubicBezTo>
                  <a:pt x="1808086" y="281126"/>
                  <a:pt x="1787244" y="278951"/>
                  <a:pt x="1766657" y="275208"/>
                </a:cubicBezTo>
                <a:cubicBezTo>
                  <a:pt x="1754652" y="273025"/>
                  <a:pt x="1743205" y="268185"/>
                  <a:pt x="1731146" y="266330"/>
                </a:cubicBezTo>
                <a:cubicBezTo>
                  <a:pt x="1704661" y="262255"/>
                  <a:pt x="1677880" y="260411"/>
                  <a:pt x="1651247" y="257452"/>
                </a:cubicBezTo>
                <a:cubicBezTo>
                  <a:pt x="1507693" y="209604"/>
                  <a:pt x="1728708" y="287682"/>
                  <a:pt x="1606859" y="230819"/>
                </a:cubicBezTo>
                <a:cubicBezTo>
                  <a:pt x="1569509" y="213389"/>
                  <a:pt x="1526793" y="207637"/>
                  <a:pt x="1491449" y="186431"/>
                </a:cubicBezTo>
                <a:cubicBezTo>
                  <a:pt x="1476653" y="177553"/>
                  <a:pt x="1462988" y="166435"/>
                  <a:pt x="1447060" y="159798"/>
                </a:cubicBezTo>
                <a:cubicBezTo>
                  <a:pt x="1427174" y="151512"/>
                  <a:pt x="1405089" y="149606"/>
                  <a:pt x="1384917" y="142042"/>
                </a:cubicBezTo>
                <a:cubicBezTo>
                  <a:pt x="1357628" y="131809"/>
                  <a:pt x="1332501" y="116232"/>
                  <a:pt x="1305018" y="106532"/>
                </a:cubicBezTo>
                <a:cubicBezTo>
                  <a:pt x="1282007" y="98410"/>
                  <a:pt x="1256845" y="97344"/>
                  <a:pt x="1233996" y="88776"/>
                </a:cubicBezTo>
                <a:cubicBezTo>
                  <a:pt x="1209213" y="79483"/>
                  <a:pt x="1187758" y="62560"/>
                  <a:pt x="1162975" y="53266"/>
                </a:cubicBezTo>
                <a:cubicBezTo>
                  <a:pt x="1140126" y="44698"/>
                  <a:pt x="1115532" y="41798"/>
                  <a:pt x="1091954" y="35510"/>
                </a:cubicBezTo>
                <a:cubicBezTo>
                  <a:pt x="1071138" y="29959"/>
                  <a:pt x="1050710" y="22980"/>
                  <a:pt x="1029810" y="17755"/>
                </a:cubicBezTo>
                <a:cubicBezTo>
                  <a:pt x="1004982" y="11548"/>
                  <a:pt x="955916" y="3960"/>
                  <a:pt x="932156" y="0"/>
                </a:cubicBezTo>
                <a:cubicBezTo>
                  <a:pt x="837461" y="2959"/>
                  <a:pt x="742687" y="4025"/>
                  <a:pt x="648070" y="8877"/>
                </a:cubicBezTo>
                <a:cubicBezTo>
                  <a:pt x="627172" y="9949"/>
                  <a:pt x="606708" y="15310"/>
                  <a:pt x="585926" y="17755"/>
                </a:cubicBezTo>
                <a:cubicBezTo>
                  <a:pt x="556390" y="21230"/>
                  <a:pt x="526742" y="23674"/>
                  <a:pt x="497150" y="26633"/>
                </a:cubicBezTo>
                <a:cubicBezTo>
                  <a:pt x="485313" y="29592"/>
                  <a:pt x="473766" y="34163"/>
                  <a:pt x="461639" y="35510"/>
                </a:cubicBezTo>
                <a:cubicBezTo>
                  <a:pt x="377305" y="44880"/>
                  <a:pt x="353225" y="37902"/>
                  <a:pt x="284086" y="53266"/>
                </a:cubicBezTo>
                <a:cubicBezTo>
                  <a:pt x="274951" y="55296"/>
                  <a:pt x="266331" y="59184"/>
                  <a:pt x="257453" y="62143"/>
                </a:cubicBezTo>
                <a:cubicBezTo>
                  <a:pt x="232602" y="95278"/>
                  <a:pt x="205841" y="126549"/>
                  <a:pt x="195309" y="168676"/>
                </a:cubicBezTo>
                <a:lnTo>
                  <a:pt x="177554" y="239697"/>
                </a:lnTo>
                <a:cubicBezTo>
                  <a:pt x="174595" y="251534"/>
                  <a:pt x="170682" y="263173"/>
                  <a:pt x="168676" y="275208"/>
                </a:cubicBezTo>
                <a:lnTo>
                  <a:pt x="159798" y="328474"/>
                </a:lnTo>
                <a:cubicBezTo>
                  <a:pt x="162757" y="378781"/>
                  <a:pt x="163661" y="429250"/>
                  <a:pt x="168676" y="479394"/>
                </a:cubicBezTo>
                <a:cubicBezTo>
                  <a:pt x="169607" y="488705"/>
                  <a:pt x="175880" y="496820"/>
                  <a:pt x="177554" y="506027"/>
                </a:cubicBezTo>
                <a:cubicBezTo>
                  <a:pt x="197630" y="616449"/>
                  <a:pt x="174949" y="542602"/>
                  <a:pt x="195309" y="603681"/>
                </a:cubicBezTo>
                <a:cubicBezTo>
                  <a:pt x="193517" y="614432"/>
                  <a:pt x="187639" y="666771"/>
                  <a:pt x="177554" y="683580"/>
                </a:cubicBezTo>
                <a:cubicBezTo>
                  <a:pt x="173248" y="690757"/>
                  <a:pt x="165717" y="695417"/>
                  <a:pt x="159798" y="701336"/>
                </a:cubicBezTo>
                <a:cubicBezTo>
                  <a:pt x="144173" y="748214"/>
                  <a:pt x="156112" y="720182"/>
                  <a:pt x="115410" y="781235"/>
                </a:cubicBezTo>
                <a:cubicBezTo>
                  <a:pt x="109492" y="790113"/>
                  <a:pt x="101029" y="797746"/>
                  <a:pt x="97655" y="807868"/>
                </a:cubicBezTo>
                <a:cubicBezTo>
                  <a:pt x="94696" y="816746"/>
                  <a:pt x="93322" y="826321"/>
                  <a:pt x="88777" y="834501"/>
                </a:cubicBezTo>
                <a:cubicBezTo>
                  <a:pt x="78414" y="853155"/>
                  <a:pt x="53266" y="887767"/>
                  <a:pt x="53266" y="887767"/>
                </a:cubicBezTo>
                <a:cubicBezTo>
                  <a:pt x="50307" y="905522"/>
                  <a:pt x="50709" y="924179"/>
                  <a:pt x="44389" y="941033"/>
                </a:cubicBezTo>
                <a:cubicBezTo>
                  <a:pt x="41450" y="948870"/>
                  <a:pt x="29572" y="950951"/>
                  <a:pt x="26633" y="958788"/>
                </a:cubicBezTo>
                <a:cubicBezTo>
                  <a:pt x="20313" y="975642"/>
                  <a:pt x="21661" y="994482"/>
                  <a:pt x="17756" y="1012054"/>
                </a:cubicBezTo>
                <a:cubicBezTo>
                  <a:pt x="15726" y="1021189"/>
                  <a:pt x="11449" y="1029689"/>
                  <a:pt x="8878" y="1038687"/>
                </a:cubicBezTo>
                <a:cubicBezTo>
                  <a:pt x="5526" y="1050419"/>
                  <a:pt x="2959" y="1062361"/>
                  <a:pt x="0" y="1074198"/>
                </a:cubicBezTo>
                <a:cubicBezTo>
                  <a:pt x="2373" y="1105052"/>
                  <a:pt x="1872" y="1182762"/>
                  <a:pt x="17756" y="1225118"/>
                </a:cubicBezTo>
                <a:cubicBezTo>
                  <a:pt x="22403" y="1237509"/>
                  <a:pt x="28497" y="1249406"/>
                  <a:pt x="35511" y="1260629"/>
                </a:cubicBezTo>
                <a:cubicBezTo>
                  <a:pt x="43353" y="1273176"/>
                  <a:pt x="53266" y="1284303"/>
                  <a:pt x="62144" y="1296140"/>
                </a:cubicBezTo>
                <a:cubicBezTo>
                  <a:pt x="79340" y="1364919"/>
                  <a:pt x="56969" y="1301322"/>
                  <a:pt x="97655" y="1358283"/>
                </a:cubicBezTo>
                <a:cubicBezTo>
                  <a:pt x="128440" y="1401383"/>
                  <a:pt x="104970" y="1381791"/>
                  <a:pt x="124288" y="1420427"/>
                </a:cubicBezTo>
                <a:cubicBezTo>
                  <a:pt x="133679" y="1439210"/>
                  <a:pt x="158621" y="1466483"/>
                  <a:pt x="168676" y="1482571"/>
                </a:cubicBezTo>
                <a:cubicBezTo>
                  <a:pt x="183947" y="1507004"/>
                  <a:pt x="198485" y="1555708"/>
                  <a:pt x="221942" y="1571347"/>
                </a:cubicBezTo>
                <a:lnTo>
                  <a:pt x="248575" y="1589103"/>
                </a:lnTo>
                <a:cubicBezTo>
                  <a:pt x="260412" y="1615736"/>
                  <a:pt x="274870" y="1641353"/>
                  <a:pt x="284086" y="1669002"/>
                </a:cubicBezTo>
                <a:cubicBezTo>
                  <a:pt x="319206" y="1774361"/>
                  <a:pt x="260848" y="1668046"/>
                  <a:pt x="310719" y="1784411"/>
                </a:cubicBezTo>
                <a:cubicBezTo>
                  <a:pt x="320117" y="1806340"/>
                  <a:pt x="335159" y="1825421"/>
                  <a:pt x="346229" y="1846555"/>
                </a:cubicBezTo>
                <a:cubicBezTo>
                  <a:pt x="367721" y="1887586"/>
                  <a:pt x="387658" y="1929413"/>
                  <a:pt x="408373" y="1970842"/>
                </a:cubicBezTo>
                <a:cubicBezTo>
                  <a:pt x="408377" y="1970851"/>
                  <a:pt x="443879" y="2041856"/>
                  <a:pt x="443884" y="2041864"/>
                </a:cubicBezTo>
                <a:cubicBezTo>
                  <a:pt x="455721" y="2059619"/>
                  <a:pt x="464305" y="2080041"/>
                  <a:pt x="479394" y="2095130"/>
                </a:cubicBezTo>
                <a:cubicBezTo>
                  <a:pt x="491231" y="2106967"/>
                  <a:pt x="504011" y="2117931"/>
                  <a:pt x="514905" y="2130641"/>
                </a:cubicBezTo>
                <a:cubicBezTo>
                  <a:pt x="535875" y="2155106"/>
                  <a:pt x="526235" y="2156894"/>
                  <a:pt x="550416" y="2175029"/>
                </a:cubicBezTo>
                <a:cubicBezTo>
                  <a:pt x="641353" y="2243231"/>
                  <a:pt x="570332" y="2191733"/>
                  <a:pt x="630315" y="2219417"/>
                </a:cubicBezTo>
                <a:cubicBezTo>
                  <a:pt x="660355" y="2233282"/>
                  <a:pt x="691563" y="2245454"/>
                  <a:pt x="719092" y="2263806"/>
                </a:cubicBezTo>
                <a:cubicBezTo>
                  <a:pt x="727970" y="2269724"/>
                  <a:pt x="736182" y="2276789"/>
                  <a:pt x="745725" y="2281561"/>
                </a:cubicBezTo>
                <a:cubicBezTo>
                  <a:pt x="754095" y="2285746"/>
                  <a:pt x="763360" y="2287868"/>
                  <a:pt x="772358" y="2290439"/>
                </a:cubicBezTo>
                <a:cubicBezTo>
                  <a:pt x="810238" y="2301262"/>
                  <a:pt x="811078" y="2299043"/>
                  <a:pt x="852257" y="2308194"/>
                </a:cubicBezTo>
                <a:cubicBezTo>
                  <a:pt x="864167" y="2310841"/>
                  <a:pt x="876035" y="2313720"/>
                  <a:pt x="887767" y="2317072"/>
                </a:cubicBezTo>
                <a:cubicBezTo>
                  <a:pt x="896765" y="2319643"/>
                  <a:pt x="905077" y="2325138"/>
                  <a:pt x="914400" y="2325949"/>
                </a:cubicBezTo>
                <a:cubicBezTo>
                  <a:pt x="973436" y="2331082"/>
                  <a:pt x="1032769" y="2331868"/>
                  <a:pt x="1091954" y="2334827"/>
                </a:cubicBezTo>
                <a:cubicBezTo>
                  <a:pt x="1160016" y="2331868"/>
                  <a:pt x="1228214" y="2331174"/>
                  <a:pt x="1296140" y="2325949"/>
                </a:cubicBezTo>
                <a:cubicBezTo>
                  <a:pt x="1331935" y="2323196"/>
                  <a:pt x="1319844" y="2310147"/>
                  <a:pt x="1349406" y="2290439"/>
                </a:cubicBezTo>
                <a:cubicBezTo>
                  <a:pt x="1357192" y="2285248"/>
                  <a:pt x="1367859" y="2286106"/>
                  <a:pt x="1376039" y="2281561"/>
                </a:cubicBezTo>
                <a:cubicBezTo>
                  <a:pt x="1467612" y="2230686"/>
                  <a:pt x="1395676" y="2257259"/>
                  <a:pt x="1455938" y="2237173"/>
                </a:cubicBezTo>
                <a:cubicBezTo>
                  <a:pt x="1498144" y="2209035"/>
                  <a:pt x="1472448" y="2222792"/>
                  <a:pt x="1535837" y="2201662"/>
                </a:cubicBezTo>
                <a:cubicBezTo>
                  <a:pt x="1535844" y="2201660"/>
                  <a:pt x="1589095" y="2183908"/>
                  <a:pt x="1589103" y="2183907"/>
                </a:cubicBezTo>
                <a:cubicBezTo>
                  <a:pt x="1606858" y="2180948"/>
                  <a:pt x="1624906" y="2179395"/>
                  <a:pt x="1642369" y="2175029"/>
                </a:cubicBezTo>
                <a:cubicBezTo>
                  <a:pt x="1660526" y="2170490"/>
                  <a:pt x="1677880" y="2163192"/>
                  <a:pt x="1695635" y="2157274"/>
                </a:cubicBezTo>
                <a:lnTo>
                  <a:pt x="1722268" y="2148396"/>
                </a:lnTo>
                <a:cubicBezTo>
                  <a:pt x="1728187" y="2142478"/>
                  <a:pt x="1732538" y="2134384"/>
                  <a:pt x="1740024" y="2130641"/>
                </a:cubicBezTo>
                <a:cubicBezTo>
                  <a:pt x="1768162" y="2116572"/>
                  <a:pt x="1799059" y="2112505"/>
                  <a:pt x="1828800" y="2104008"/>
                </a:cubicBezTo>
                <a:cubicBezTo>
                  <a:pt x="1837798" y="2101437"/>
                  <a:pt x="1846154" y="2096340"/>
                  <a:pt x="1855433" y="2095130"/>
                </a:cubicBezTo>
                <a:cubicBezTo>
                  <a:pt x="1914413" y="2087437"/>
                  <a:pt x="2032987" y="2077375"/>
                  <a:pt x="2032987" y="2077375"/>
                </a:cubicBezTo>
                <a:lnTo>
                  <a:pt x="2104008" y="2059619"/>
                </a:lnTo>
                <a:lnTo>
                  <a:pt x="2139519" y="2050742"/>
                </a:lnTo>
                <a:cubicBezTo>
                  <a:pt x="2145437" y="2044823"/>
                  <a:pt x="2150578" y="2038008"/>
                  <a:pt x="2157274" y="2032986"/>
                </a:cubicBezTo>
                <a:cubicBezTo>
                  <a:pt x="2173705" y="2020663"/>
                  <a:pt x="2212631" y="2001650"/>
                  <a:pt x="2228295" y="1979720"/>
                </a:cubicBezTo>
                <a:cubicBezTo>
                  <a:pt x="2279858" y="1907532"/>
                  <a:pt x="2232723" y="1957537"/>
                  <a:pt x="2272684" y="1917576"/>
                </a:cubicBezTo>
                <a:cubicBezTo>
                  <a:pt x="2281405" y="1882688"/>
                  <a:pt x="2284904" y="1864834"/>
                  <a:pt x="2299317" y="1828800"/>
                </a:cubicBezTo>
                <a:cubicBezTo>
                  <a:pt x="2305235" y="1814004"/>
                  <a:pt x="2312493" y="1799675"/>
                  <a:pt x="2317072" y="1784411"/>
                </a:cubicBezTo>
                <a:cubicBezTo>
                  <a:pt x="2326585" y="1752700"/>
                  <a:pt x="2332489" y="1685841"/>
                  <a:pt x="2334827" y="1660124"/>
                </a:cubicBezTo>
                <a:cubicBezTo>
                  <a:pt x="2342167" y="1579387"/>
                  <a:pt x="2322955" y="1564288"/>
                  <a:pt x="2361460" y="1518081"/>
                </a:cubicBezTo>
                <a:cubicBezTo>
                  <a:pt x="2387537" y="1486788"/>
                  <a:pt x="2404238" y="1480686"/>
                  <a:pt x="2441360" y="1455938"/>
                </a:cubicBezTo>
                <a:cubicBezTo>
                  <a:pt x="2450238" y="1450020"/>
                  <a:pt x="2457642" y="1440770"/>
                  <a:pt x="2467993" y="1438182"/>
                </a:cubicBezTo>
                <a:lnTo>
                  <a:pt x="2539014" y="1420427"/>
                </a:lnTo>
                <a:cubicBezTo>
                  <a:pt x="2550851" y="1417468"/>
                  <a:pt x="2562950" y="1415407"/>
                  <a:pt x="2574525" y="1411549"/>
                </a:cubicBezTo>
                <a:lnTo>
                  <a:pt x="2601158" y="1402672"/>
                </a:lnTo>
                <a:cubicBezTo>
                  <a:pt x="2607076" y="1396753"/>
                  <a:pt x="2614607" y="1392093"/>
                  <a:pt x="2618913" y="1384916"/>
                </a:cubicBezTo>
                <a:cubicBezTo>
                  <a:pt x="2623728" y="1376892"/>
                  <a:pt x="2624505" y="1367045"/>
                  <a:pt x="2627791" y="1358283"/>
                </a:cubicBezTo>
                <a:cubicBezTo>
                  <a:pt x="2633386" y="1343362"/>
                  <a:pt x="2640967" y="1329159"/>
                  <a:pt x="2645546" y="1313895"/>
                </a:cubicBezTo>
                <a:cubicBezTo>
                  <a:pt x="2649882" y="1299442"/>
                  <a:pt x="2650764" y="1284146"/>
                  <a:pt x="2654424" y="1269507"/>
                </a:cubicBezTo>
                <a:cubicBezTo>
                  <a:pt x="2656694" y="1260429"/>
                  <a:pt x="2660342" y="1251752"/>
                  <a:pt x="2663301" y="1242874"/>
                </a:cubicBezTo>
                <a:cubicBezTo>
                  <a:pt x="2666260" y="1162975"/>
                  <a:pt x="2667191" y="1082974"/>
                  <a:pt x="2672179" y="1003176"/>
                </a:cubicBezTo>
                <a:cubicBezTo>
                  <a:pt x="2673120" y="988116"/>
                  <a:pt x="2678576" y="973672"/>
                  <a:pt x="2681057" y="958788"/>
                </a:cubicBezTo>
                <a:cubicBezTo>
                  <a:pt x="2684497" y="938148"/>
                  <a:pt x="2685830" y="917163"/>
                  <a:pt x="2689934" y="896644"/>
                </a:cubicBezTo>
                <a:cubicBezTo>
                  <a:pt x="2691769" y="887468"/>
                  <a:pt x="2698566" y="879366"/>
                  <a:pt x="2698812" y="870011"/>
                </a:cubicBezTo>
                <a:cubicBezTo>
                  <a:pt x="2701537" y="766474"/>
                  <a:pt x="2698812" y="662866"/>
                  <a:pt x="2698812" y="55929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6 Points 38">
            <a:extLst>
              <a:ext uri="{FF2B5EF4-FFF2-40B4-BE49-F238E27FC236}">
                <a16:creationId xmlns:a16="http://schemas.microsoft.com/office/drawing/2014/main" id="{D592EA69-E3DD-4030-8289-867395CF9826}"/>
              </a:ext>
            </a:extLst>
          </p:cNvPr>
          <p:cNvSpPr/>
          <p:nvPr/>
        </p:nvSpPr>
        <p:spPr>
          <a:xfrm>
            <a:off x="7823505" y="4827023"/>
            <a:ext cx="147295" cy="170393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6 Points 39">
            <a:extLst>
              <a:ext uri="{FF2B5EF4-FFF2-40B4-BE49-F238E27FC236}">
                <a16:creationId xmlns:a16="http://schemas.microsoft.com/office/drawing/2014/main" id="{5189687A-59B5-45CB-AFB6-1B0810775C99}"/>
              </a:ext>
            </a:extLst>
          </p:cNvPr>
          <p:cNvSpPr/>
          <p:nvPr/>
        </p:nvSpPr>
        <p:spPr>
          <a:xfrm>
            <a:off x="7883710" y="5643158"/>
            <a:ext cx="147295" cy="170393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6 Points 40">
            <a:extLst>
              <a:ext uri="{FF2B5EF4-FFF2-40B4-BE49-F238E27FC236}">
                <a16:creationId xmlns:a16="http://schemas.microsoft.com/office/drawing/2014/main" id="{95210E11-781A-4C24-A363-FD87AE1CA485}"/>
              </a:ext>
            </a:extLst>
          </p:cNvPr>
          <p:cNvSpPr/>
          <p:nvPr/>
        </p:nvSpPr>
        <p:spPr>
          <a:xfrm>
            <a:off x="7030737" y="5696154"/>
            <a:ext cx="147295" cy="170393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6 Points 41">
            <a:extLst>
              <a:ext uri="{FF2B5EF4-FFF2-40B4-BE49-F238E27FC236}">
                <a16:creationId xmlns:a16="http://schemas.microsoft.com/office/drawing/2014/main" id="{29687B7E-7661-41A3-93A7-026082BB2261}"/>
              </a:ext>
            </a:extLst>
          </p:cNvPr>
          <p:cNvSpPr/>
          <p:nvPr/>
        </p:nvSpPr>
        <p:spPr>
          <a:xfrm>
            <a:off x="8553887" y="4725424"/>
            <a:ext cx="147295" cy="170393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19B481-04CA-4FB3-918F-164258594068}"/>
              </a:ext>
            </a:extLst>
          </p:cNvPr>
          <p:cNvCxnSpPr>
            <a:cxnSpLocks/>
          </p:cNvCxnSpPr>
          <p:nvPr/>
        </p:nvCxnSpPr>
        <p:spPr>
          <a:xfrm flipV="1">
            <a:off x="1910982" y="5928021"/>
            <a:ext cx="163967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tar: 6 Points 43">
            <a:extLst>
              <a:ext uri="{FF2B5EF4-FFF2-40B4-BE49-F238E27FC236}">
                <a16:creationId xmlns:a16="http://schemas.microsoft.com/office/drawing/2014/main" id="{B466C712-9C2C-42FC-B8F0-54EF4140C431}"/>
              </a:ext>
            </a:extLst>
          </p:cNvPr>
          <p:cNvSpPr/>
          <p:nvPr/>
        </p:nvSpPr>
        <p:spPr>
          <a:xfrm>
            <a:off x="7121880" y="4949713"/>
            <a:ext cx="147295" cy="170393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6 Points 44">
            <a:extLst>
              <a:ext uri="{FF2B5EF4-FFF2-40B4-BE49-F238E27FC236}">
                <a16:creationId xmlns:a16="http://schemas.microsoft.com/office/drawing/2014/main" id="{42A1CC98-BE77-4809-BC07-6EE300CE128B}"/>
              </a:ext>
            </a:extLst>
          </p:cNvPr>
          <p:cNvSpPr/>
          <p:nvPr/>
        </p:nvSpPr>
        <p:spPr>
          <a:xfrm>
            <a:off x="6945213" y="4373665"/>
            <a:ext cx="176668" cy="148931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AC4CF3-BDAE-46A0-BAA7-1CD01F29EAB3}"/>
              </a:ext>
            </a:extLst>
          </p:cNvPr>
          <p:cNvCxnSpPr>
            <a:cxnSpLocks/>
          </p:cNvCxnSpPr>
          <p:nvPr/>
        </p:nvCxnSpPr>
        <p:spPr>
          <a:xfrm flipH="1">
            <a:off x="355359" y="5902979"/>
            <a:ext cx="9762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F32241-D03D-4415-9BA8-2F8B90299EDE}"/>
              </a:ext>
            </a:extLst>
          </p:cNvPr>
          <p:cNvCxnSpPr>
            <a:cxnSpLocks/>
          </p:cNvCxnSpPr>
          <p:nvPr/>
        </p:nvCxnSpPr>
        <p:spPr>
          <a:xfrm flipH="1">
            <a:off x="5146150" y="6262583"/>
            <a:ext cx="568172" cy="152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ar: 6 Points 52">
            <a:extLst>
              <a:ext uri="{FF2B5EF4-FFF2-40B4-BE49-F238E27FC236}">
                <a16:creationId xmlns:a16="http://schemas.microsoft.com/office/drawing/2014/main" id="{6273F3A0-E952-4F1E-B390-5B280429BD61}"/>
              </a:ext>
            </a:extLst>
          </p:cNvPr>
          <p:cNvSpPr/>
          <p:nvPr/>
        </p:nvSpPr>
        <p:spPr>
          <a:xfrm>
            <a:off x="10251877" y="5135811"/>
            <a:ext cx="175911" cy="16373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6 Points 53">
            <a:extLst>
              <a:ext uri="{FF2B5EF4-FFF2-40B4-BE49-F238E27FC236}">
                <a16:creationId xmlns:a16="http://schemas.microsoft.com/office/drawing/2014/main" id="{CEF1A821-564A-461A-9812-3FB0246B8D52}"/>
              </a:ext>
            </a:extLst>
          </p:cNvPr>
          <p:cNvSpPr/>
          <p:nvPr/>
        </p:nvSpPr>
        <p:spPr>
          <a:xfrm flipH="1" flipV="1">
            <a:off x="9554850" y="5444700"/>
            <a:ext cx="175910" cy="2046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6 Points 56">
            <a:extLst>
              <a:ext uri="{FF2B5EF4-FFF2-40B4-BE49-F238E27FC236}">
                <a16:creationId xmlns:a16="http://schemas.microsoft.com/office/drawing/2014/main" id="{8912D3FD-B9D7-4705-A4DF-00AFEC444523}"/>
              </a:ext>
            </a:extLst>
          </p:cNvPr>
          <p:cNvSpPr/>
          <p:nvPr/>
        </p:nvSpPr>
        <p:spPr>
          <a:xfrm>
            <a:off x="10164116" y="4808340"/>
            <a:ext cx="175911" cy="16373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6 Points 58">
            <a:extLst>
              <a:ext uri="{FF2B5EF4-FFF2-40B4-BE49-F238E27FC236}">
                <a16:creationId xmlns:a16="http://schemas.microsoft.com/office/drawing/2014/main" id="{157612F2-D367-4F95-9C0E-63A0BE7464BA}"/>
              </a:ext>
            </a:extLst>
          </p:cNvPr>
          <p:cNvSpPr/>
          <p:nvPr/>
        </p:nvSpPr>
        <p:spPr>
          <a:xfrm>
            <a:off x="9466894" y="4946700"/>
            <a:ext cx="175911" cy="16373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53" grpId="0" animBg="1"/>
      <p:bldP spid="54" grpId="0" animBg="1"/>
      <p:bldP spid="57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0AA6B-E55E-4127-BEA8-5FD4B7E3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9" y="-162712"/>
            <a:ext cx="1028326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30D9C-408B-471C-8ED3-255C9A7F9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64" y="528320"/>
            <a:ext cx="2751856" cy="2646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1C18D9-ACEF-47B3-B770-69A5EC72A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8" y="1118063"/>
            <a:ext cx="2906275" cy="2645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15FD7-5F69-4F54-9E3B-DD0A915C7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65" y="3822192"/>
            <a:ext cx="2542483" cy="258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C2E5F5-ABE6-452C-A466-BFA247FE7EFB}"/>
              </a:ext>
            </a:extLst>
          </p:cNvPr>
          <p:cNvSpPr txBox="1"/>
          <p:nvPr/>
        </p:nvSpPr>
        <p:spPr>
          <a:xfrm>
            <a:off x="1585978" y="485739"/>
            <a:ext cx="2719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b="1" dirty="0">
                <a:solidFill>
                  <a:schemeClr val="bg1"/>
                </a:solidFill>
              </a:rPr>
              <a:t>المجرات الإهليليجية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C6CAE-1DB7-48FF-857F-D9E56F4427F7}"/>
              </a:ext>
            </a:extLst>
          </p:cNvPr>
          <p:cNvSpPr txBox="1"/>
          <p:nvPr/>
        </p:nvSpPr>
        <p:spPr>
          <a:xfrm>
            <a:off x="7356510" y="3252822"/>
            <a:ext cx="3881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المجرات غير منتظمة الشكل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FDD8-08FF-478C-A701-1142818EAA3A}"/>
              </a:ext>
            </a:extLst>
          </p:cNvPr>
          <p:cNvSpPr txBox="1"/>
          <p:nvPr/>
        </p:nvSpPr>
        <p:spPr>
          <a:xfrm>
            <a:off x="2037645" y="5541264"/>
            <a:ext cx="311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b="1" dirty="0">
                <a:solidFill>
                  <a:srgbClr val="FFFF00"/>
                </a:solidFill>
              </a:rPr>
              <a:t>المجرات الحلزونية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47E87-4562-44A6-82BF-D6B24435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34" y="1544002"/>
            <a:ext cx="8332089" cy="3097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0761B-8C9D-4415-AEC1-74B91C94DCCE}"/>
              </a:ext>
            </a:extLst>
          </p:cNvPr>
          <p:cNvSpPr txBox="1"/>
          <p:nvPr/>
        </p:nvSpPr>
        <p:spPr>
          <a:xfrm>
            <a:off x="7589520" y="667512"/>
            <a:ext cx="2719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b="1" dirty="0"/>
              <a:t>المجرات الإهليليجية</a:t>
            </a:r>
            <a:endParaRPr lang="en-US" sz="30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F18219-66A7-4518-AE5B-88D8A51CD146}"/>
              </a:ext>
            </a:extLst>
          </p:cNvPr>
          <p:cNvCxnSpPr>
            <a:cxnSpLocks/>
          </p:cNvCxnSpPr>
          <p:nvPr/>
        </p:nvCxnSpPr>
        <p:spPr>
          <a:xfrm flipH="1">
            <a:off x="2441448" y="3877056"/>
            <a:ext cx="877824" cy="1280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35A969-2800-4F50-9FA8-2E13853A8D0E}"/>
              </a:ext>
            </a:extLst>
          </p:cNvPr>
          <p:cNvSpPr txBox="1"/>
          <p:nvPr/>
        </p:nvSpPr>
        <p:spPr>
          <a:xfrm>
            <a:off x="1049274" y="5313998"/>
            <a:ext cx="27843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chemeClr val="accent6">
                    <a:lumMod val="50000"/>
                  </a:schemeClr>
                </a:solidFill>
              </a:rPr>
              <a:t>تميل الى الشكل الكروي</a:t>
            </a:r>
            <a:endParaRPr lang="en-US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15F963-BFB2-4870-B008-B41869E04D43}"/>
              </a:ext>
            </a:extLst>
          </p:cNvPr>
          <p:cNvCxnSpPr>
            <a:cxnSpLocks/>
          </p:cNvCxnSpPr>
          <p:nvPr/>
        </p:nvCxnSpPr>
        <p:spPr>
          <a:xfrm>
            <a:off x="9037322" y="3831336"/>
            <a:ext cx="362710" cy="13716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D52A57-8CA0-4815-8DB2-B42229415948}"/>
              </a:ext>
            </a:extLst>
          </p:cNvPr>
          <p:cNvSpPr txBox="1"/>
          <p:nvPr/>
        </p:nvSpPr>
        <p:spPr>
          <a:xfrm>
            <a:off x="8230362" y="5316115"/>
            <a:ext cx="27843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rgbClr val="693011"/>
                </a:solidFill>
              </a:rPr>
              <a:t>تميل الى الاستطالة</a:t>
            </a:r>
            <a:endParaRPr lang="en-US" sz="2500" b="1" dirty="0">
              <a:solidFill>
                <a:srgbClr val="693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AAE12-984A-44E0-8BC2-55491B5B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27" y="1754822"/>
            <a:ext cx="10167960" cy="44285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A5340D-1336-4EC3-A3CE-0CE06BB8DCBD}"/>
              </a:ext>
            </a:extLst>
          </p:cNvPr>
          <p:cNvSpPr/>
          <p:nvPr/>
        </p:nvSpPr>
        <p:spPr>
          <a:xfrm>
            <a:off x="9133840" y="3143091"/>
            <a:ext cx="497840" cy="4702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C1CD3D-3AB3-4467-BB54-AE414368F78C}"/>
              </a:ext>
            </a:extLst>
          </p:cNvPr>
          <p:cNvSpPr/>
          <p:nvPr/>
        </p:nvSpPr>
        <p:spPr>
          <a:xfrm rot="1753580">
            <a:off x="3325350" y="3008417"/>
            <a:ext cx="683421" cy="3709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D49EC-EFD2-439B-8F34-4902C4126135}"/>
              </a:ext>
            </a:extLst>
          </p:cNvPr>
          <p:cNvSpPr txBox="1"/>
          <p:nvPr/>
        </p:nvSpPr>
        <p:spPr>
          <a:xfrm>
            <a:off x="7929880" y="674624"/>
            <a:ext cx="311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b="1" dirty="0"/>
              <a:t>المجرات الحلزونية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231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288ED7-84A3-4085-9414-64F918B4EA28}"/>
              </a:ext>
            </a:extLst>
          </p:cNvPr>
          <p:cNvSpPr txBox="1"/>
          <p:nvPr/>
        </p:nvSpPr>
        <p:spPr>
          <a:xfrm>
            <a:off x="7386320" y="528320"/>
            <a:ext cx="3881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000" b="1" dirty="0"/>
              <a:t>المجرات غير منتظمة الشكل</a:t>
            </a:r>
            <a:endParaRPr lang="en-US" sz="3000" b="1" dirty="0"/>
          </a:p>
        </p:txBody>
      </p:sp>
      <p:pic>
        <p:nvPicPr>
          <p:cNvPr id="1026" name="Picture 2" descr="إليك هذا الشرح عن المجرة غير المنتظمة - الكون">
            <a:extLst>
              <a:ext uri="{FF2B5EF4-FFF2-40B4-BE49-F238E27FC236}">
                <a16:creationId xmlns:a16="http://schemas.microsoft.com/office/drawing/2014/main" id="{9D9799E7-89F8-4525-8A76-01C1EAC2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56" y="1306194"/>
            <a:ext cx="6608127" cy="49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3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00548" y="77559"/>
            <a:ext cx="3332543" cy="1325563"/>
          </a:xfrm>
        </p:spPr>
        <p:txBody>
          <a:bodyPr/>
          <a:lstStyle/>
          <a:p>
            <a:pPr algn="r"/>
            <a:r>
              <a:rPr lang="ar-JO" dirty="0"/>
              <a:t>أنواع المجرات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7" y="1456437"/>
            <a:ext cx="8646289" cy="503812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484794" y="3113096"/>
            <a:ext cx="1747076" cy="411847"/>
          </a:xfrm>
          <a:custGeom>
            <a:avLst/>
            <a:gdLst>
              <a:gd name="connsiteX0" fmla="*/ 1508472 w 1747076"/>
              <a:gd name="connsiteY0" fmla="*/ 23643 h 411847"/>
              <a:gd name="connsiteX1" fmla="*/ 200533 w 1747076"/>
              <a:gd name="connsiteY1" fmla="*/ 35218 h 411847"/>
              <a:gd name="connsiteX2" fmla="*/ 154234 w 1747076"/>
              <a:gd name="connsiteY2" fmla="*/ 359309 h 411847"/>
              <a:gd name="connsiteX3" fmla="*/ 1647368 w 1747076"/>
              <a:gd name="connsiteY3" fmla="*/ 382458 h 411847"/>
              <a:gd name="connsiteX4" fmla="*/ 1612644 w 1747076"/>
              <a:gd name="connsiteY4" fmla="*/ 69942 h 411847"/>
              <a:gd name="connsiteX5" fmla="*/ 1612644 w 1747076"/>
              <a:gd name="connsiteY5" fmla="*/ 69942 h 4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076" h="411847">
                <a:moveTo>
                  <a:pt x="1508472" y="23643"/>
                </a:moveTo>
                <a:cubicBezTo>
                  <a:pt x="967355" y="1458"/>
                  <a:pt x="426239" y="-20726"/>
                  <a:pt x="200533" y="35218"/>
                </a:cubicBezTo>
                <a:cubicBezTo>
                  <a:pt x="-25173" y="91162"/>
                  <a:pt x="-86905" y="301436"/>
                  <a:pt x="154234" y="359309"/>
                </a:cubicBezTo>
                <a:cubicBezTo>
                  <a:pt x="395373" y="417182"/>
                  <a:pt x="1404300" y="430686"/>
                  <a:pt x="1647368" y="382458"/>
                </a:cubicBezTo>
                <a:cubicBezTo>
                  <a:pt x="1890436" y="334230"/>
                  <a:pt x="1612644" y="69942"/>
                  <a:pt x="1612644" y="69942"/>
                </a:cubicBezTo>
                <a:lnTo>
                  <a:pt x="1612644" y="69942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58361" y="3849390"/>
            <a:ext cx="1747076" cy="411847"/>
          </a:xfrm>
          <a:custGeom>
            <a:avLst/>
            <a:gdLst>
              <a:gd name="connsiteX0" fmla="*/ 1508472 w 1747076"/>
              <a:gd name="connsiteY0" fmla="*/ 23643 h 411847"/>
              <a:gd name="connsiteX1" fmla="*/ 200533 w 1747076"/>
              <a:gd name="connsiteY1" fmla="*/ 35218 h 411847"/>
              <a:gd name="connsiteX2" fmla="*/ 154234 w 1747076"/>
              <a:gd name="connsiteY2" fmla="*/ 359309 h 411847"/>
              <a:gd name="connsiteX3" fmla="*/ 1647368 w 1747076"/>
              <a:gd name="connsiteY3" fmla="*/ 382458 h 411847"/>
              <a:gd name="connsiteX4" fmla="*/ 1612644 w 1747076"/>
              <a:gd name="connsiteY4" fmla="*/ 69942 h 411847"/>
              <a:gd name="connsiteX5" fmla="*/ 1612644 w 1747076"/>
              <a:gd name="connsiteY5" fmla="*/ 69942 h 4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076" h="411847">
                <a:moveTo>
                  <a:pt x="1508472" y="23643"/>
                </a:moveTo>
                <a:cubicBezTo>
                  <a:pt x="967355" y="1458"/>
                  <a:pt x="426239" y="-20726"/>
                  <a:pt x="200533" y="35218"/>
                </a:cubicBezTo>
                <a:cubicBezTo>
                  <a:pt x="-25173" y="91162"/>
                  <a:pt x="-86905" y="301436"/>
                  <a:pt x="154234" y="359309"/>
                </a:cubicBezTo>
                <a:cubicBezTo>
                  <a:pt x="395373" y="417182"/>
                  <a:pt x="1404300" y="430686"/>
                  <a:pt x="1647368" y="382458"/>
                </a:cubicBezTo>
                <a:cubicBezTo>
                  <a:pt x="1890436" y="334230"/>
                  <a:pt x="1612644" y="69942"/>
                  <a:pt x="1612644" y="69942"/>
                </a:cubicBezTo>
                <a:lnTo>
                  <a:pt x="1612644" y="6994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73599" y="3029639"/>
            <a:ext cx="1747076" cy="683045"/>
          </a:xfrm>
          <a:custGeom>
            <a:avLst/>
            <a:gdLst>
              <a:gd name="connsiteX0" fmla="*/ 1508472 w 1747076"/>
              <a:gd name="connsiteY0" fmla="*/ 23643 h 411847"/>
              <a:gd name="connsiteX1" fmla="*/ 200533 w 1747076"/>
              <a:gd name="connsiteY1" fmla="*/ 35218 h 411847"/>
              <a:gd name="connsiteX2" fmla="*/ 154234 w 1747076"/>
              <a:gd name="connsiteY2" fmla="*/ 359309 h 411847"/>
              <a:gd name="connsiteX3" fmla="*/ 1647368 w 1747076"/>
              <a:gd name="connsiteY3" fmla="*/ 382458 h 411847"/>
              <a:gd name="connsiteX4" fmla="*/ 1612644 w 1747076"/>
              <a:gd name="connsiteY4" fmla="*/ 69942 h 411847"/>
              <a:gd name="connsiteX5" fmla="*/ 1612644 w 1747076"/>
              <a:gd name="connsiteY5" fmla="*/ 69942 h 4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076" h="411847">
                <a:moveTo>
                  <a:pt x="1508472" y="23643"/>
                </a:moveTo>
                <a:cubicBezTo>
                  <a:pt x="967355" y="1458"/>
                  <a:pt x="426239" y="-20726"/>
                  <a:pt x="200533" y="35218"/>
                </a:cubicBezTo>
                <a:cubicBezTo>
                  <a:pt x="-25173" y="91162"/>
                  <a:pt x="-86905" y="301436"/>
                  <a:pt x="154234" y="359309"/>
                </a:cubicBezTo>
                <a:cubicBezTo>
                  <a:pt x="395373" y="417182"/>
                  <a:pt x="1404300" y="430686"/>
                  <a:pt x="1647368" y="382458"/>
                </a:cubicBezTo>
                <a:cubicBezTo>
                  <a:pt x="1890436" y="334230"/>
                  <a:pt x="1612644" y="69942"/>
                  <a:pt x="1612644" y="69942"/>
                </a:cubicBezTo>
                <a:lnTo>
                  <a:pt x="1612644" y="69942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64387" y="1586430"/>
            <a:ext cx="4836404" cy="11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9051" y="1027906"/>
            <a:ext cx="6028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200" dirty="0"/>
              <a:t>تقل كميات الغاز و الغبار و يزداد التجاذب بين مكونات المجرة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42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30635</TotalTime>
  <Words>51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أنواع المجرات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d.naffa</cp:lastModifiedBy>
  <cp:revision>156</cp:revision>
  <dcterms:created xsi:type="dcterms:W3CDTF">2020-04-13T09:22:17Z</dcterms:created>
  <dcterms:modified xsi:type="dcterms:W3CDTF">2023-05-28T09:32:49Z</dcterms:modified>
</cp:coreProperties>
</file>