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71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67" r:id="rId17"/>
    <p:sldId id="278" r:id="rId18"/>
    <p:sldId id="269" r:id="rId19"/>
    <p:sldId id="272" r:id="rId20"/>
    <p:sldId id="273" r:id="rId21"/>
    <p:sldId id="274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76BC-59DD-4C5E-851C-529E8EE5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82F78F-3660-4A36-82C4-F84E6F99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89CF-5E8F-4996-A07E-13E260C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C8E1-E650-4B4B-9D79-AC4415F0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FFAE3-5BB1-4958-BB46-B68A67B2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6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6B03-6276-4288-B83C-7150FAED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A8E92-49D0-4675-842F-A10918123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93FC0-D34E-4851-8C89-139E98A7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A61A-0EBF-4741-9263-C0484A12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0121-D859-4D4B-BB6A-1C055820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C0AFE-3D1D-446E-B758-D64B94D0A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07-1AC9-43B1-AA20-8EB00AEC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110E3-EC0A-4ED3-B511-22AA2D01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18C76-964C-4C6C-9EC2-B9A61D66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AC1E-461A-4FF4-AC48-2CCA0F60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1360-BA1A-4003-A38F-9BC44E5F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EF0D-8263-4AA0-874C-F8872D41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F974-EE18-450B-BDE2-5D351CA5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8797F-DD92-4DC4-8C66-A33C0FF8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CAE9B-1AB1-4C12-99FF-745E06DD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8D4C-3DC1-42FE-8C64-549E3A07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42016-1AFB-4FA3-859B-A7F971F3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B9958-40FC-4FFA-8076-D778057D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55EF-5B5E-4C45-BE15-E8D27976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6C03C-41FE-412C-81EB-88400CDE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6838-2BC1-4D36-B1A7-EDA8ECBF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49C9-79E4-4193-830F-2CE717694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F5504-7329-4356-9C7D-9B66BB1E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85D7D-6D38-4527-9B39-574DED8D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13A92-4A6D-4A92-A028-D0A2738D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933A8-621D-4241-8AEF-16DB6A13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4BC5-6F02-400A-8C2D-549DD451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04E86-3581-4393-84FA-7E5AF2B20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F26C0-F56B-49DE-BFDC-2FB50EB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F8D08-896C-4F5F-AE67-530E2585D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91668-6C58-4BB7-A643-F8EBFC550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AE2DD-0600-4C43-B6FB-B3D9B313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80DA0-A71A-40FF-AF9F-E9E8D064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E5541-556D-4ACD-82EE-6A1BC1BA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6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BE7A-84DE-46A3-86CA-E7EF8F11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8BDD0-1CED-4836-A55A-37C922D1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76174-BC37-4BAD-B06F-81826733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B79DB-7AF2-412A-8962-E5952D3F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8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34091-A520-43C0-92FB-327E3F2E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F1D6E-DF0D-43E7-B3F6-C4AF5760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CA836-8049-4945-A72F-21C32CF0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B57E-CAD9-4EB8-A1C3-8597FB62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AF8E-E041-409C-BE8D-18D7BBD5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B9BED-CC98-4C31-8951-3523AD060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1FCA7-E301-4C38-99A0-FB51241F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F30C-AEAA-4F98-A918-E540CD51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E10AD-696E-48FB-A631-80694406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8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38-DEAF-4A3C-9664-6BD69AEE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42FC8A-4CCB-40E4-8073-2A6002D40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F159C-8982-445A-A32F-002D65618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D952-7259-4504-A7E6-26053477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23178-D89C-40EC-AAED-4341FB80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56288-742E-4FA2-8EBD-208CEA2E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3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8589D-C6FF-474E-8C1B-4C56C1AD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74DBF-BFC7-46E8-8882-E59271F3A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DE96C-0360-4355-8D11-4C0CEC729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D7E4-6B0E-4FAC-A4A6-847F65E15A78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3C558-CFA5-47DC-96DC-722CE90C4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F4C0-B6B1-4790-8B6E-79EE929F3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1847-E069-41C6-8F5F-419E61B4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203CF-51BB-4831-8B94-92B8741C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92"/>
            <a:ext cx="12192000" cy="44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35FFE6-5479-40D6-8615-09C5618EB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397565"/>
            <a:ext cx="9435547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F57DF-C2C0-401C-810D-9D6625CA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530" y="861391"/>
            <a:ext cx="7083287" cy="51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0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2DACA-B634-4846-A08D-D04AA792F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424069"/>
            <a:ext cx="10363200" cy="54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8D7AD-4A05-4F6F-909D-1EB66613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914400"/>
            <a:ext cx="92011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3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86CE6-91C9-46F8-91EA-3E463571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76325"/>
            <a:ext cx="9525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9D8C1-11F2-4BFE-9E0B-54EE9C79F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133475"/>
            <a:ext cx="77152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2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3AB1D-6C5C-49B5-9A96-43443513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225286"/>
            <a:ext cx="10668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9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9C013-06BD-4148-9E97-5AE81CF0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1056600"/>
            <a:ext cx="9465805" cy="46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E25CF-A603-4273-A7DD-9558DC776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628650"/>
            <a:ext cx="10389704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C775-B5A9-4357-BCF3-389AC282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32" y="831779"/>
            <a:ext cx="8372475" cy="1457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13EAB-B02F-4352-8E95-8C764E3A1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3" y="3236636"/>
            <a:ext cx="5929519" cy="3114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0F5DDB-1945-41F3-B748-B48A08CF0105}"/>
              </a:ext>
            </a:extLst>
          </p:cNvPr>
          <p:cNvSpPr/>
          <p:nvPr/>
        </p:nvSpPr>
        <p:spPr>
          <a:xfrm>
            <a:off x="8494643" y="2610678"/>
            <a:ext cx="3366053" cy="818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أعلى طاقة وضع هي ب</a:t>
            </a:r>
          </a:p>
          <a:p>
            <a:pPr algn="ctr"/>
            <a:r>
              <a:rPr lang="ar-JO" dirty="0"/>
              <a:t>أقل طاقة وضع هي 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AF496-B355-41FA-A389-41200B19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2968487"/>
            <a:ext cx="12099235" cy="3889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C5B046-A2BC-4647-8E47-EEAB72B8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12" y="139355"/>
            <a:ext cx="3838575" cy="6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221A8C-E626-40D6-B2B2-6B04CC91C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43" y="1330082"/>
            <a:ext cx="11397077" cy="12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0F6C33-0347-40C6-8356-80F97489A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7418"/>
            <a:ext cx="102108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9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2C5BF-6D2D-4988-9151-302BC2FA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881062"/>
            <a:ext cx="92583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E6A84-FF19-491E-8295-B4ACDC32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568159"/>
            <a:ext cx="10389703" cy="59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8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2F32F-358E-4714-9FB4-E7A015D98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8" y="100405"/>
            <a:ext cx="11569146" cy="65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9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B847C8-0182-4CBF-9601-4050D68A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4" y="145775"/>
            <a:ext cx="11555896" cy="58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6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6587D0-1011-4757-8DF9-310D6A46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318052"/>
            <a:ext cx="11145078" cy="58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4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94D70A-D021-4882-9A6E-EA2807E1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679"/>
            <a:ext cx="11224591" cy="46088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623332-0D88-443C-8D2C-D7EC5E4ED085}"/>
              </a:ext>
            </a:extLst>
          </p:cNvPr>
          <p:cNvSpPr/>
          <p:nvPr/>
        </p:nvSpPr>
        <p:spPr>
          <a:xfrm>
            <a:off x="5897217" y="4161183"/>
            <a:ext cx="6294783" cy="120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ar-JO" dirty="0"/>
              <a:t>أكبر طاقة وضع</a:t>
            </a:r>
          </a:p>
          <a:p>
            <a:pPr algn="ctr"/>
            <a:r>
              <a:rPr lang="en-US" dirty="0"/>
              <a:t>C</a:t>
            </a:r>
            <a:r>
              <a:rPr lang="ar-JO" dirty="0"/>
              <a:t>ثم الكرة </a:t>
            </a:r>
          </a:p>
          <a:p>
            <a:pPr algn="ctr"/>
            <a:r>
              <a:rPr lang="en-US" dirty="0"/>
              <a:t>A</a:t>
            </a:r>
            <a:r>
              <a:rPr lang="ar-JO" dirty="0"/>
              <a:t>أقل طاقة وضع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1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379F8-EA68-42AF-902B-57462CF2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72039"/>
            <a:ext cx="11701670" cy="58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2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093DD-A8A8-49B8-8D0F-7A9E9CE8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550341"/>
            <a:ext cx="11396869" cy="43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7FCFE-7BDD-47D4-8437-09E0E687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557212"/>
            <a:ext cx="10721008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38DCC1-57DF-4E86-A38B-2D093A5A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885" y="265664"/>
            <a:ext cx="6334125" cy="6174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CB168-B16C-4588-B013-5BAF39FD4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94" y="2677627"/>
            <a:ext cx="2456901" cy="2456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5476F-6086-4508-BFB7-685FE018F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1" y="2912344"/>
            <a:ext cx="2773920" cy="1987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83430-2201-42E9-9F2A-3586CE0F4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96" y="277167"/>
            <a:ext cx="3289481" cy="21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33822-7305-400D-BAC6-147888F23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70" y="3214687"/>
            <a:ext cx="3533775" cy="325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931E0-C176-47A8-91A8-9FA1E0DC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195" y="3429000"/>
            <a:ext cx="3114675" cy="2828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31988A-B715-4C8D-831C-94614B18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55" y="212035"/>
            <a:ext cx="8246689" cy="16163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053EAD-0508-4D76-9936-629E843CADB8}"/>
              </a:ext>
            </a:extLst>
          </p:cNvPr>
          <p:cNvCxnSpPr/>
          <p:nvPr/>
        </p:nvCxnSpPr>
        <p:spPr>
          <a:xfrm>
            <a:off x="6964017" y="1667496"/>
            <a:ext cx="2372139" cy="1547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A8EE06-403C-47D0-9500-F394CA247A16}"/>
              </a:ext>
            </a:extLst>
          </p:cNvPr>
          <p:cNvCxnSpPr>
            <a:cxnSpLocks/>
          </p:cNvCxnSpPr>
          <p:nvPr/>
        </p:nvCxnSpPr>
        <p:spPr>
          <a:xfrm flipH="1">
            <a:off x="3644347" y="1667496"/>
            <a:ext cx="2146853" cy="1359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0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A1020-BD95-4B95-8A6D-EBCFA5BCF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617"/>
            <a:ext cx="11940208" cy="61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0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2DEDBD-9661-47A9-82A7-BB31DE7B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447797"/>
            <a:ext cx="11661913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E4880-705E-4C48-B188-038CE1F3B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147223"/>
            <a:ext cx="11152946" cy="2277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2A878-D3DA-47D5-A21C-8FBAA4993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91" y="2425148"/>
            <a:ext cx="3838575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B63968-88BC-45B6-A52A-4DCCC595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23503"/>
            <a:ext cx="52292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2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42727-D8D2-4644-B419-9887AC95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35" y="622852"/>
            <a:ext cx="11599600" cy="50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06D2A-EE71-4463-9274-721AB1075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321365"/>
            <a:ext cx="10342079" cy="3442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4F6E3-4B23-4498-809B-73B5FDD1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4" y="3763617"/>
            <a:ext cx="4170501" cy="2079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FB3F60-509B-4AEA-A4AB-012F0566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775" y="3763617"/>
            <a:ext cx="3810000" cy="2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21</Words>
  <Application>Microsoft Office PowerPoint</Application>
  <PresentationFormat>Widescreen</PresentationFormat>
  <Paragraphs>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12</cp:revision>
  <dcterms:created xsi:type="dcterms:W3CDTF">2023-04-25T19:16:39Z</dcterms:created>
  <dcterms:modified xsi:type="dcterms:W3CDTF">2023-05-28T18:09:17Z</dcterms:modified>
</cp:coreProperties>
</file>