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7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2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61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90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3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8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0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6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79B5-F298-4BF8-A703-BD0025A4907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89D102-5838-4DD8-BFA8-70B646A9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7C103-75A3-4894-A6C4-DB053B7F5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السرعة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31ECA-3227-438D-A2D7-D104F4102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65439-10A4-4F64-A28F-38241E2A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747848"/>
            <a:ext cx="10336696" cy="48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BE4A66-643C-4E4A-B2CA-14F44571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8" y="0"/>
            <a:ext cx="10584910" cy="1847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557A8-202B-48AD-A8BD-8484576B8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22" y="1994173"/>
            <a:ext cx="8441853" cy="1135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BAC20-79D0-4BCF-9EDD-13E37081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53" y="2993406"/>
            <a:ext cx="10877265" cy="30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6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834477-7AAC-4A70-A42A-C7C01D88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0"/>
            <a:ext cx="11794435" cy="3587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4D7360-2453-4E2F-A1E5-180476C5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7404"/>
            <a:ext cx="12192001" cy="32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3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54DBD-35E7-43A4-8ACD-BBA4AB088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132522"/>
            <a:ext cx="11847443" cy="2067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90E2A-70EC-4B2E-8288-FCE858CDE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49983" r="-661"/>
          <a:stretch/>
        </p:blipFill>
        <p:spPr>
          <a:xfrm>
            <a:off x="662609" y="2199861"/>
            <a:ext cx="10972799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6CBC15-BBDB-4E6A-99F6-C6C8475C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70" y="384313"/>
            <a:ext cx="9992139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5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169B3-6D17-44AE-9BE0-249F134C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39"/>
            <a:ext cx="12192000" cy="6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6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60605-5445-4C98-ACCC-844531B2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51"/>
            <a:ext cx="12032974" cy="50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9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24307-8B94-41B3-9B09-6E9E1119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2" y="601476"/>
            <a:ext cx="11131827" cy="55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9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BCEFC-7F5C-4E6C-A60E-F8BD0149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8" y="828346"/>
            <a:ext cx="1037371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65752-A18F-48B9-B01B-7D5C9626D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1085850"/>
            <a:ext cx="9963807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41BC0-19D7-4B86-9944-39817F5F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1" y="0"/>
            <a:ext cx="10691102" cy="4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1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B22B6-1D8C-42CD-BACC-D2DE3882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05589"/>
            <a:ext cx="11092070" cy="43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0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7E5F97-50F4-4AF9-8237-110EB837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09" y="1143000"/>
            <a:ext cx="9469821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F3FAA3-294C-41F0-BBA1-F26201CC6827}"/>
              </a:ext>
            </a:extLst>
          </p:cNvPr>
          <p:cNvSpPr/>
          <p:nvPr/>
        </p:nvSpPr>
        <p:spPr>
          <a:xfrm>
            <a:off x="3313043" y="1245704"/>
            <a:ext cx="3591340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ملحوظة أن 30دقيقة =1/2ساعة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EB764-6568-4267-BC4B-DB95B5924F74}"/>
              </a:ext>
            </a:extLst>
          </p:cNvPr>
          <p:cNvSpPr/>
          <p:nvPr/>
        </p:nvSpPr>
        <p:spPr>
          <a:xfrm>
            <a:off x="1868557" y="3074504"/>
            <a:ext cx="5035826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المسافة =السرعة ×الزمن</a:t>
            </a:r>
          </a:p>
          <a:p>
            <a:pPr algn="ctr"/>
            <a:r>
              <a:rPr lang="ar-JO" dirty="0"/>
              <a:t>300 ×1/2=150كيلو متر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7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34381-6A09-45BB-8A83-4180B142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132522"/>
            <a:ext cx="10177669" cy="64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51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E2910-1E91-4964-BE38-A9BE86DC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2" y="259606"/>
            <a:ext cx="11807687" cy="4550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CDFB6-F55E-4F47-B990-01C89506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49" y="4731672"/>
            <a:ext cx="8772940" cy="18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6DD14A-F89A-426F-ADFC-9ADF688A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371061"/>
            <a:ext cx="11357113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7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D21DF6-7A07-48F8-8C90-B1930E67C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274552"/>
            <a:ext cx="12096466" cy="4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2CD7AB-A2E5-4434-9848-64A49AF5B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06" y="1709531"/>
            <a:ext cx="9713787" cy="2013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D38A61-8D55-4AB5-98B4-E6A36E43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06" y="23606"/>
            <a:ext cx="2152650" cy="1685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8ECD4D-53A0-4FBC-9B00-CFC4DBBC0D43}"/>
              </a:ext>
            </a:extLst>
          </p:cNvPr>
          <p:cNvSpPr/>
          <p:nvPr/>
        </p:nvSpPr>
        <p:spPr>
          <a:xfrm>
            <a:off x="1338470" y="4863548"/>
            <a:ext cx="9210260" cy="18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هذه السيارة تريد أن تقطع المسافةبين القمعين في فترة زمنية معينة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710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6E974-5682-4505-B385-0CC57675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944" y="652876"/>
            <a:ext cx="4162425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5B44D5-BA71-40AA-9BF4-9E90A13F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2" y="1656521"/>
            <a:ext cx="10673205" cy="15565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C3A518-F052-46E9-B1B9-66F660409C99}"/>
              </a:ext>
            </a:extLst>
          </p:cNvPr>
          <p:cNvSpPr/>
          <p:nvPr/>
        </p:nvSpPr>
        <p:spPr>
          <a:xfrm>
            <a:off x="1961322" y="3790122"/>
            <a:ext cx="8653669" cy="1683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السرعة تحتاج الى عاملين مهمين (المسافة والزمن)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4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6005D7-7B70-4249-AD81-A200AC7E9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9" y="455957"/>
            <a:ext cx="9799774" cy="3295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22BA2-95EB-4BB1-9F2D-FFBC6D64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26" y="3854933"/>
            <a:ext cx="917050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73A8D-60C1-4D30-806E-EDEFF9A4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529"/>
            <a:ext cx="12192000" cy="47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BF2CF0-8C83-4C22-BE60-4358B6CCF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" y="-39394"/>
            <a:ext cx="11973591" cy="4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560DC-2959-4F71-9976-2F898E11D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" y="393697"/>
            <a:ext cx="11953461" cy="65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0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930</TotalTime>
  <Words>35</Words>
  <Application>Microsoft Office PowerPoint</Application>
  <PresentationFormat>Widescreen</PresentationFormat>
  <Paragraphs>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Tahoma</vt:lpstr>
      <vt:lpstr>Trebuchet MS</vt:lpstr>
      <vt:lpstr>Wingdings 3</vt:lpstr>
      <vt:lpstr>Facet</vt:lpstr>
      <vt:lpstr>السرعة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السرعة</dc:title>
  <dc:creator>s.kakish</dc:creator>
  <cp:lastModifiedBy>s.kakish</cp:lastModifiedBy>
  <cp:revision>11</cp:revision>
  <dcterms:created xsi:type="dcterms:W3CDTF">2023-04-04T19:51:56Z</dcterms:created>
  <dcterms:modified xsi:type="dcterms:W3CDTF">2023-05-28T18:01:22Z</dcterms:modified>
</cp:coreProperties>
</file>