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077ECA-56D6-4603-9F04-5CCB534A1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9" y="0"/>
            <a:ext cx="12019722" cy="31805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F71671-9C9C-40A4-85D3-CB740F489873}"/>
              </a:ext>
            </a:extLst>
          </p:cNvPr>
          <p:cNvSpPr/>
          <p:nvPr/>
        </p:nvSpPr>
        <p:spPr>
          <a:xfrm>
            <a:off x="4131776" y="3244334"/>
            <a:ext cx="392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https://wordwall.net/resource/32825285</a:t>
            </a:r>
          </a:p>
        </p:txBody>
      </p:sp>
    </p:spTree>
    <p:extLst>
      <p:ext uri="{BB962C8B-B14F-4D97-AF65-F5344CB8AC3E}">
        <p14:creationId xmlns:p14="http://schemas.microsoft.com/office/powerpoint/2010/main" val="19320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F9895D-5412-401D-BEA0-05EE4E00D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8" y="1"/>
            <a:ext cx="10482469" cy="59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85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6D819E-6415-4D5D-BA3A-4DEA3879F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92331"/>
            <a:ext cx="11781183" cy="593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51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ABA4E8-47DE-4BD7-A915-450231F3C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77" y="0"/>
            <a:ext cx="11340955" cy="557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08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DE1318-A095-4EA3-86E1-66BD84487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043" y="225288"/>
            <a:ext cx="12229229" cy="667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78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34AF41-5A5F-49F3-8A90-34B806F59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5" y="437323"/>
            <a:ext cx="11867319" cy="59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20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17ED73-89C4-4807-B889-235397FF1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965" y="22505"/>
            <a:ext cx="9833113" cy="663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54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55F722-299E-450B-9FE2-85ACF2511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4" y="543339"/>
            <a:ext cx="10974030" cy="562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26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564624-13DB-4399-B2E9-492AB1528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219902"/>
            <a:ext cx="11807687" cy="589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48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4154A8-7251-458F-9C90-FFC55859B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189050"/>
            <a:ext cx="11847443" cy="611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75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7CD002-BD3C-4606-BBC4-0AE356192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2" y="364848"/>
            <a:ext cx="10921033" cy="567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53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54F915-721E-4851-AED0-4274222F7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683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29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D7FD1A-B604-449F-A08A-534535A20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3" y="1"/>
            <a:ext cx="10787269" cy="577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55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BE7FC-C12D-40BB-BBAA-601E27521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8" y="0"/>
            <a:ext cx="12099234" cy="58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3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5D20F-1856-4889-9FE1-9BC9E3092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436"/>
            <a:ext cx="12192000" cy="538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7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5B9D71-416D-44B6-A385-E20B24488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748"/>
            <a:ext cx="12191999" cy="52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6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B82753-7D14-47C0-A750-31C2AE8C9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45398" cy="35677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9D21F4-28A6-44B0-9E6A-DDD89ED22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4017"/>
            <a:ext cx="12045398" cy="370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6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E8D42A-1817-4F4F-B5D9-9C3BD9250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8" y="909637"/>
            <a:ext cx="1137036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56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522284-EB6F-493F-91AF-56595D210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96" y="0"/>
            <a:ext cx="11608904" cy="1981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30871D-3954-497F-A843-59B8A21CB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13" y="1981200"/>
            <a:ext cx="11118574" cy="479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59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41BC73-B0D4-4A20-8119-E876DF27E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1" y="163278"/>
            <a:ext cx="11012557" cy="644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8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39D904-B4B1-452A-85C7-306FF5804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63476"/>
            <a:ext cx="11569148" cy="643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2108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23</TotalTime>
  <Words>9</Words>
  <Application>Microsoft Office PowerPoint</Application>
  <PresentationFormat>Widescreen</PresentationFormat>
  <Paragraphs>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3</cp:revision>
  <dcterms:created xsi:type="dcterms:W3CDTF">2022-05-27T19:00:28Z</dcterms:created>
  <dcterms:modified xsi:type="dcterms:W3CDTF">2022-05-29T19:05:14Z</dcterms:modified>
</cp:coreProperties>
</file>