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8" r:id="rId5"/>
    <p:sldId id="259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D3DE-CC01-4462-820E-D75D8FF99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1BB9A-FF5D-4051-8B13-F547AB194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DF39-6F0A-47BE-9054-9CC9E00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1CE6-EA9C-4939-88C7-8E2DD71A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9102-190B-487B-B139-423CDA5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FA8C-2BE3-42A2-A92E-54E8E10B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3CDEB-46B2-464E-AC06-113F304C8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124A-D73D-4D2B-A9AB-D28E669A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5C36-C693-4708-A346-97CF9EF6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F051-8F68-432B-9612-CC7E9D00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B891E-5C1F-407A-9816-DB06EC4CF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FD0E5-E919-41A2-9860-C61F0AAAD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4EB7-8B43-4643-9F5E-FC7E962F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64CD-A30B-4526-8E96-BD4430C2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4A85-72B0-492B-BA71-AC65C811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20C3-C0C0-4E23-AD09-7F757D83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C28E-757F-4FF9-AB4B-C421EE93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94B4-1FDD-4FD7-AFE7-EEEBE30B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4B67-211E-4226-B319-3378EDF9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23D6-5B94-4771-B502-8B706DED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15C7-F918-4E19-AE22-7F982833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5E3D-478B-4F23-8FC1-4815A00B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A902C-CFE6-4DB9-8258-1ED216D6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DF84-BFAB-45F1-B837-734F35ED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7A58-5B19-41A6-94E2-B78B2A6A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A89F-D1FF-43FD-830A-621C969D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4D78-67D0-49BA-9AA2-C28CF7BD0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56F10-7264-46AA-988E-72B07BB8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D9C26-6EBA-458B-9DF5-9493CBF8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D11DA-A017-48CC-94B9-3BA8CC4C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AE6EF-1D6F-4DCC-8F22-9BE19DBB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C927-F764-48D6-9097-984F4738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10AA-DDB4-418E-BEF4-795A6637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2F1BD-1147-4726-B38E-3C9CE088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CFC6B-7EB3-4832-A812-B42FBDED5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779A7-D657-4BDF-BB10-926560CB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EF6FD-6840-4734-8B84-22C39639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86989-4C29-49AF-96E3-3C10FFFC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3CDFE-066B-4C35-B962-D4B6EB3D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A17C-59A8-4D67-97AB-AB758145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7CBA1-303C-4515-9334-1EFCB192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40E5D-D0E9-4FE1-A873-A28867C2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F78-450F-4C4E-8D49-6783FC4C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0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69985-E154-4F21-855F-7F36F276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6F0D3-4D84-481E-BDF0-C299BE51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E3DD-DC97-4380-97E8-3A10CCE3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2DA6-1D22-4583-9056-FAF352AD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9C047-AED9-4107-81F0-D3F2993A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46F30-6C03-42C1-B985-6928ED20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95FA7-6911-49D4-BFBB-B4A4CED9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AC46-99D4-4B9C-963F-A53FDCF2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C581-7B6E-40E2-B878-54B59C56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CA5F-43D6-4FFD-B4A6-2F57BD37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08E8E-1166-4729-8B22-1D9FC1BA8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CF291-41CB-4D3F-B9F3-16B53B70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C9D6-FB81-4518-AE70-7B4A5951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46D4D-231A-4818-82F1-6A636D4F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E765B-7955-4DFB-8390-54A8E1B9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8ED5A-091A-4956-A2C3-F1EE9883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22452-A8DF-4B8A-B595-D97AB1C9A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82F9-1141-4891-8B78-E18B4F15B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96BC-D2C7-4C2A-A4E9-FBD8B7D9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E0F55-290F-4EF5-AD3A-4968F4A2D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8" y="383459"/>
            <a:ext cx="6425381" cy="1355366"/>
          </a:xfrm>
        </p:spPr>
        <p:txBody>
          <a:bodyPr/>
          <a:lstStyle/>
          <a:p>
            <a:r>
              <a:rPr lang="en-US" dirty="0"/>
              <a:t>Pandas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3238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9E60E-31DD-4F5C-BE16-5F9BCA04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279" y="2601119"/>
            <a:ext cx="5626820" cy="3751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2A084-4CA2-4D17-94B9-9D549DAE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306"/>
            <a:ext cx="6199853" cy="41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9" y="191728"/>
            <a:ext cx="6425381" cy="839173"/>
          </a:xfrm>
        </p:spPr>
        <p:txBody>
          <a:bodyPr>
            <a:normAutofit fontScale="90000"/>
          </a:bodyPr>
          <a:lstStyle/>
          <a:p>
            <a:r>
              <a:rPr lang="en-US" dirty="0"/>
              <a:t>Pandas live in China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483" y="1030901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C0228-1BCE-4828-87C0-BABFD357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03" y="1030901"/>
            <a:ext cx="8553359" cy="570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6D523-5EBD-4E0D-A3F0-FF39AAEEDA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5287" y="4674159"/>
            <a:ext cx="1980821" cy="1980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44D4D-D12E-41D3-9B33-D96FCB91B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046" y1="35294" x2="48856" y2="67484"/>
                        <a14:foregroundMark x1="53431" y1="34314" x2="42647" y2="57680"/>
                        <a14:foregroundMark x1="42647" y1="57680" x2="43627" y2="63399"/>
                        <a14:foregroundMark x1="45588" y1="30229" x2="59804" y2="30065"/>
                        <a14:foregroundMark x1="59804" y1="30065" x2="65523" y2="32516"/>
                        <a14:foregroundMark x1="44281" y1="54739" x2="42810" y2="65359"/>
                        <a14:foregroundMark x1="42810" y1="65359" x2="49673" y2="71405"/>
                        <a14:foregroundMark x1="49673" y1="71405" x2="52451" y2="72222"/>
                        <a14:foregroundMark x1="52451" y1="72222" x2="41667" y2="68627"/>
                        <a14:foregroundMark x1="41667" y1="68627" x2="33824" y2="63235"/>
                        <a14:foregroundMark x1="33824" y1="63235" x2="33170" y2="61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708" y="3051774"/>
            <a:ext cx="4171452" cy="41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790" y="54847"/>
            <a:ext cx="7091926" cy="84789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How Pandas  look 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363796" y="4484360"/>
            <a:ext cx="49603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Giant pandas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-big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-have black and white fur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-have claws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-climb trees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6759678" y="4341986"/>
            <a:ext cx="46260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Red pandas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have long tails,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small as a cat.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have claws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Climb trees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2409D-F442-43B8-A204-34AB1A67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25" y="1278878"/>
            <a:ext cx="3971617" cy="2978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BC866-DF1F-439A-865E-7EB6C1439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49" y="987136"/>
            <a:ext cx="4360606" cy="32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4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134" y="-158558"/>
            <a:ext cx="625896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Their food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-149395" y="5196308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Both Pandas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-eat bamboo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-eat grass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38510-C56A-4E89-9DE3-5406B49C4FEA}"/>
              </a:ext>
            </a:extLst>
          </p:cNvPr>
          <p:cNvSpPr txBox="1"/>
          <p:nvPr/>
        </p:nvSpPr>
        <p:spPr>
          <a:xfrm>
            <a:off x="6995238" y="5411751"/>
            <a:ext cx="310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Giant pandas eat so much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8FE5-13BA-4C5B-9833-E4F19E885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7" y="1157539"/>
            <a:ext cx="5285950" cy="396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4B317-105A-497E-B63E-900C2A77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8" r="790" b="10254"/>
          <a:stretch/>
        </p:blipFill>
        <p:spPr>
          <a:xfrm>
            <a:off x="5634915" y="702867"/>
            <a:ext cx="5823692" cy="43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86" y="-106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Their time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5155914" y="3942167"/>
            <a:ext cx="1645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Pandas spend most of their time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-eating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-sleeping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B04D7-9D9D-4B73-9C34-A7DC3847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472"/>
            <a:ext cx="4726413" cy="315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BD7A9-066C-41D0-8ABC-38E17B07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084"/>
            <a:ext cx="4726413" cy="3131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883E5-86FA-4167-A810-09073BAA7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04"/>
          <a:stretch/>
        </p:blipFill>
        <p:spPr>
          <a:xfrm>
            <a:off x="7465589" y="75504"/>
            <a:ext cx="4726413" cy="2949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CF811-75C5-424B-B18C-EFC54D33C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4" t="54649" r="7195" b="10441"/>
          <a:stretch/>
        </p:blipFill>
        <p:spPr>
          <a:xfrm>
            <a:off x="7146637" y="5280995"/>
            <a:ext cx="4890953" cy="1577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457BF-0037-4D63-8DBA-7335427CF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381" y="2966714"/>
            <a:ext cx="4011561" cy="2689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34AB2-8551-4FBB-8DEE-545FCB6C0507}"/>
              </a:ext>
            </a:extLst>
          </p:cNvPr>
          <p:cNvSpPr txBox="1"/>
          <p:nvPr/>
        </p:nvSpPr>
        <p:spPr>
          <a:xfrm>
            <a:off x="5273168" y="938958"/>
            <a:ext cx="1645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Baby pandas love to play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164031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AF2F1-D7EA-4460-855F-648096ECAFFF}"/>
              </a:ext>
            </a:extLst>
          </p:cNvPr>
          <p:cNvSpPr/>
          <p:nvPr/>
        </p:nvSpPr>
        <p:spPr>
          <a:xfrm>
            <a:off x="318169" y="104123"/>
            <a:ext cx="5211097" cy="255454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Did you know that Pandas are solitary creatures? They enjoy</a:t>
            </a:r>
          </a:p>
          <a:p>
            <a:pPr algn="ctr"/>
            <a:r>
              <a:rPr lang="en-US" sz="4000" dirty="0"/>
              <a:t>being alone.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06DD3-764C-49DD-9504-7E4820A3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34" y="66952"/>
            <a:ext cx="5518066" cy="3669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665D5-1D3B-4A3F-B97F-CC7A6C4AD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t="9979" r="7678" b="32349"/>
          <a:stretch/>
        </p:blipFill>
        <p:spPr>
          <a:xfrm>
            <a:off x="6169352" y="3374727"/>
            <a:ext cx="5548931" cy="3416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1D72D-5BEA-4FAE-AD1D-242AF121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68" y="3483272"/>
            <a:ext cx="4833319" cy="3208842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217CB9F-CD2D-4477-9BD2-07C620BF0A0F}"/>
              </a:ext>
            </a:extLst>
          </p:cNvPr>
          <p:cNvSpPr/>
          <p:nvPr/>
        </p:nvSpPr>
        <p:spPr>
          <a:xfrm>
            <a:off x="3628103" y="2521974"/>
            <a:ext cx="2005781" cy="1214672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Leave me alone!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7B142B-F0C7-4F7B-82D9-EB532D2B33AB}"/>
              </a:ext>
            </a:extLst>
          </p:cNvPr>
          <p:cNvSpPr/>
          <p:nvPr/>
        </p:nvSpPr>
        <p:spPr>
          <a:xfrm flipH="1">
            <a:off x="553446" y="3680306"/>
            <a:ext cx="2204502" cy="121467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YOU leave me alone!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C8B7E96-60E4-40B2-B88A-D44E165AEA98}"/>
              </a:ext>
            </a:extLst>
          </p:cNvPr>
          <p:cNvSpPr/>
          <p:nvPr/>
        </p:nvSpPr>
        <p:spPr>
          <a:xfrm>
            <a:off x="9664334" y="0"/>
            <a:ext cx="2422648" cy="1569629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Finally, some peace and quiet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F2744BA0-8236-4010-880B-7D6CE5B5B565}"/>
              </a:ext>
            </a:extLst>
          </p:cNvPr>
          <p:cNvSpPr/>
          <p:nvPr/>
        </p:nvSpPr>
        <p:spPr>
          <a:xfrm rot="17417816">
            <a:off x="6101043" y="4743144"/>
            <a:ext cx="1688791" cy="1030330"/>
          </a:xfrm>
          <a:prstGeom prst="wedgeEllipseCallout">
            <a:avLst/>
          </a:prstGeom>
          <a:solidFill>
            <a:srgbClr val="FACEF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WOOO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170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114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Pandas</vt:lpstr>
      <vt:lpstr>Pandas live in China</vt:lpstr>
      <vt:lpstr>How Pandas  look like</vt:lpstr>
      <vt:lpstr>Their food</vt:lpstr>
      <vt:lpstr>Their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Meerkats</dc:title>
  <dc:creator>Mais Abu Salman</dc:creator>
  <cp:lastModifiedBy>J.AlBay</cp:lastModifiedBy>
  <cp:revision>16</cp:revision>
  <dcterms:created xsi:type="dcterms:W3CDTF">2023-05-09T13:47:58Z</dcterms:created>
  <dcterms:modified xsi:type="dcterms:W3CDTF">2023-05-27T11:06:43Z</dcterms:modified>
</cp:coreProperties>
</file>