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D3DE-CC01-4462-820E-D75D8FF99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1BB9A-FF5D-4051-8B13-F547AB194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ADF39-6F0A-47BE-9054-9CC9E00D7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D1CE6-EA9C-4939-88C7-8E2DD71A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29102-190B-487B-B139-423CDA51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6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FA8C-2BE3-42A2-A92E-54E8E10B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3CDEB-46B2-464E-AC06-113F304C8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5124A-D73D-4D2B-A9AB-D28E669AC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15C36-C693-4708-A346-97CF9EF6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F051-8F68-432B-9612-CC7E9D00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6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B891E-5C1F-407A-9816-DB06EC4CF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FD0E5-E919-41A2-9860-C61F0AAAD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4EB7-8B43-4643-9F5E-FC7E962F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F64CD-A30B-4526-8E96-BD4430C2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24A85-72B0-492B-BA71-AC65C811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20C3-C0C0-4E23-AD09-7F757D83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C28E-757F-4FF9-AB4B-C421EE936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E94B4-1FDD-4FD7-AFE7-EEEBE30B2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4B67-211E-4226-B319-3378EDF95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F23D6-5B94-4771-B502-8B706DED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15C7-F918-4E19-AE22-7F982833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05E3D-478B-4F23-8FC1-4815A00B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A902C-CFE6-4DB9-8258-1ED216D6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2DF84-BFAB-45F1-B837-734F35ED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E7A58-5B19-41A6-94E2-B78B2A6A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6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A89F-D1FF-43FD-830A-621C969D9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C4D78-67D0-49BA-9AA2-C28CF7BD0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56F10-7264-46AA-988E-72B07BB88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D9C26-6EBA-458B-9DF5-9493CBF8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D11DA-A017-48CC-94B9-3BA8CC4C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AE6EF-1D6F-4DCC-8F22-9BE19DBB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8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C927-F764-48D6-9097-984F4738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310AA-DDB4-418E-BEF4-795A6637F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2F1BD-1147-4726-B38E-3C9CE088C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CFC6B-7EB3-4832-A812-B42FBDED5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4779A7-D657-4BDF-BB10-926560CB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EF6FD-6840-4734-8B84-22C39639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F86989-4C29-49AF-96E3-3C10FFFC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3CDFE-066B-4C35-B962-D4B6EB3D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A17C-59A8-4D67-97AB-AB758145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27CBA1-303C-4515-9334-1EFCB192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40E5D-D0E9-4FE1-A873-A28867C2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81F78-450F-4C4E-8D49-6783FC4C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0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69985-E154-4F21-855F-7F36F276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6F0D3-4D84-481E-BDF0-C299BE51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EE3DD-DC97-4380-97E8-3A10CCE3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6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2DA6-1D22-4583-9056-FAF352AD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9C047-AED9-4107-81F0-D3F2993A7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46F30-6C03-42C1-B985-6928ED200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95FA7-6911-49D4-BFBB-B4A4CED9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9AC46-99D4-4B9C-963F-A53FDCF2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2C581-7B6E-40E2-B878-54B59C56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CA5F-43D6-4FFD-B4A6-2F57BD377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08E8E-1166-4729-8B22-1D9FC1BA8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CF291-41CB-4D3F-B9F3-16B53B702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2C9D6-FB81-4518-AE70-7B4A5951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46D4D-231A-4818-82F1-6A636D4F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E765B-7955-4DFB-8390-54A8E1B9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4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8ED5A-091A-4956-A2C3-F1EE9883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22452-A8DF-4B8A-B595-D97AB1C9A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682F9-1141-4891-8B78-E18B4F15BC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9616F-AC1E-40FC-8DAC-73BA3F752F24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796BC-D2C7-4C2A-A4E9-FBD8B7D94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E0F55-290F-4EF5-AD3A-4968F4A2D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D441-D80E-4BDA-90C4-E19D22EFA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2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8307-97FB-4875-ACF9-66E23289A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308" y="383459"/>
            <a:ext cx="6425381" cy="1355366"/>
          </a:xfrm>
        </p:spPr>
        <p:txBody>
          <a:bodyPr/>
          <a:lstStyle/>
          <a:p>
            <a:r>
              <a:rPr lang="en-US" dirty="0"/>
              <a:t>Desert </a:t>
            </a:r>
            <a:r>
              <a:rPr lang="en-US" dirty="0">
                <a:latin typeface="Century Gothic" panose="020B0502020202020204" pitchFamily="34" charset="0"/>
              </a:rPr>
              <a:t>Meerkats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3360D-450B-4CED-8443-B2565C32F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773238"/>
            <a:ext cx="9144000" cy="1655762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non – chronological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AA882-FC58-48B4-972F-AF47E66AE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219" y="2533956"/>
            <a:ext cx="7005484" cy="394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8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32" y="188721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Their </a:t>
            </a:r>
            <a:b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B0A97-9F55-4259-BB0E-0C98DA122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2" r="13161" b="8717"/>
          <a:stretch/>
        </p:blipFill>
        <p:spPr>
          <a:xfrm>
            <a:off x="202382" y="1327354"/>
            <a:ext cx="3501922" cy="2799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C95D8D-E38D-4921-834A-649F9759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304" y="4405620"/>
            <a:ext cx="4320457" cy="2430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2E41F-5FFF-4670-A400-BE479C3CB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25" r="21269"/>
          <a:stretch/>
        </p:blipFill>
        <p:spPr>
          <a:xfrm>
            <a:off x="8147665" y="840329"/>
            <a:ext cx="3764936" cy="3419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60234-066F-4F7F-9526-04A94ADC1218}"/>
              </a:ext>
            </a:extLst>
          </p:cNvPr>
          <p:cNvSpPr txBox="1"/>
          <p:nvPr/>
        </p:nvSpPr>
        <p:spPr>
          <a:xfrm>
            <a:off x="341671" y="694749"/>
            <a:ext cx="3362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They eat grubs.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DA0FC-0994-4F7D-AF89-14730F33E090}"/>
              </a:ext>
            </a:extLst>
          </p:cNvPr>
          <p:cNvSpPr txBox="1"/>
          <p:nvPr/>
        </p:nvSpPr>
        <p:spPr>
          <a:xfrm>
            <a:off x="4109269" y="3820845"/>
            <a:ext cx="3633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They eat worms.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7508978" y="310340"/>
            <a:ext cx="538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They eat grasshoppers.</a:t>
            </a:r>
          </a:p>
        </p:txBody>
      </p:sp>
    </p:spTree>
    <p:extLst>
      <p:ext uri="{BB962C8B-B14F-4D97-AF65-F5344CB8AC3E}">
        <p14:creationId xmlns:p14="http://schemas.microsoft.com/office/powerpoint/2010/main" val="1650474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21" y="175226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Their </a:t>
            </a:r>
            <a:b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habitat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60234-066F-4F7F-9526-04A94ADC1218}"/>
              </a:ext>
            </a:extLst>
          </p:cNvPr>
          <p:cNvSpPr txBox="1"/>
          <p:nvPr/>
        </p:nvSpPr>
        <p:spPr>
          <a:xfrm>
            <a:off x="150424" y="186402"/>
            <a:ext cx="5056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Burrows are safe places to give birth to their young.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48753" y="5344798"/>
            <a:ext cx="3103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They sleep in their burrows at night.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64A9D-AEBC-4066-9205-0BA4C511F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30" b="10130"/>
          <a:stretch/>
        </p:blipFill>
        <p:spPr>
          <a:xfrm>
            <a:off x="150424" y="1217662"/>
            <a:ext cx="4052657" cy="3720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75C7AA-1B8B-49E5-8C9F-DE3ABA8A4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6" r="10696"/>
          <a:stretch/>
        </p:blipFill>
        <p:spPr>
          <a:xfrm>
            <a:off x="7757170" y="279105"/>
            <a:ext cx="4284406" cy="3867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838510-C56A-4E89-9DE3-5406B49C4FEA}"/>
              </a:ext>
            </a:extLst>
          </p:cNvPr>
          <p:cNvSpPr txBox="1"/>
          <p:nvPr/>
        </p:nvSpPr>
        <p:spPr>
          <a:xfrm>
            <a:off x="8799462" y="5216662"/>
            <a:ext cx="3103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When they are in danger they run to their burrows.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FEEE03-E1F3-4B2E-A991-9A9FACCA4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40" y="3429000"/>
            <a:ext cx="4706520" cy="3395766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5669D4BD-41E2-4B89-B476-0C8167546D25}"/>
              </a:ext>
            </a:extLst>
          </p:cNvPr>
          <p:cNvSpPr/>
          <p:nvPr/>
        </p:nvSpPr>
        <p:spPr>
          <a:xfrm>
            <a:off x="2265384" y="6224216"/>
            <a:ext cx="1008757" cy="505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A7123724-D4E1-4657-B0E2-FFEA2A212BD7}"/>
              </a:ext>
            </a:extLst>
          </p:cNvPr>
          <p:cNvSpPr/>
          <p:nvPr/>
        </p:nvSpPr>
        <p:spPr>
          <a:xfrm>
            <a:off x="10002070" y="4187025"/>
            <a:ext cx="486696" cy="9940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8FF9560-8CC1-441B-BE02-B64914E61F33}"/>
              </a:ext>
            </a:extLst>
          </p:cNvPr>
          <p:cNvSpPr/>
          <p:nvPr/>
        </p:nvSpPr>
        <p:spPr>
          <a:xfrm>
            <a:off x="1600275" y="1216726"/>
            <a:ext cx="439511" cy="916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2F-E8E1-4A51-8BB7-5562A848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21" y="1752260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Safety</a:t>
            </a:r>
            <a:endParaRPr lang="en-US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93719-4CAA-44B0-8DEB-C74DB0F555AA}"/>
              </a:ext>
            </a:extLst>
          </p:cNvPr>
          <p:cNvSpPr txBox="1"/>
          <p:nvPr/>
        </p:nvSpPr>
        <p:spPr>
          <a:xfrm>
            <a:off x="48753" y="5344798"/>
            <a:ext cx="3726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One meerkat stays awake and looks out for danger,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A7123724-D4E1-4657-B0E2-FFEA2A212BD7}"/>
              </a:ext>
            </a:extLst>
          </p:cNvPr>
          <p:cNvSpPr/>
          <p:nvPr/>
        </p:nvSpPr>
        <p:spPr>
          <a:xfrm>
            <a:off x="9487889" y="4456191"/>
            <a:ext cx="486696" cy="994024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DBD65-994A-410D-BFAE-2275F84C8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0" r="10928"/>
          <a:stretch/>
        </p:blipFill>
        <p:spPr>
          <a:xfrm>
            <a:off x="6985339" y="88490"/>
            <a:ext cx="5005100" cy="40422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268219-68F7-463C-BFA3-52600A1C5523}"/>
              </a:ext>
            </a:extLst>
          </p:cNvPr>
          <p:cNvSpPr txBox="1"/>
          <p:nvPr/>
        </p:nvSpPr>
        <p:spPr>
          <a:xfrm>
            <a:off x="8357896" y="5642949"/>
            <a:ext cx="323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They have a nap.</a:t>
            </a:r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25ADAB5B-BAF0-4E99-AAF8-E7B02597A1D4}"/>
              </a:ext>
            </a:extLst>
          </p:cNvPr>
          <p:cNvSpPr/>
          <p:nvPr/>
        </p:nvSpPr>
        <p:spPr>
          <a:xfrm>
            <a:off x="1867467" y="4404930"/>
            <a:ext cx="486696" cy="994024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48A3B-FDF6-44A2-AA46-C2C306C31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5" r="15936"/>
          <a:stretch/>
        </p:blipFill>
        <p:spPr>
          <a:xfrm>
            <a:off x="77203" y="88490"/>
            <a:ext cx="4748980" cy="42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15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70</Words>
  <Application>Microsoft Office PowerPoint</Application>
  <PresentationFormat>Widescreen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Office Theme</vt:lpstr>
      <vt:lpstr>Desert Meerkats</vt:lpstr>
      <vt:lpstr>Their  Food</vt:lpstr>
      <vt:lpstr>Their  habitat</vt:lpstr>
      <vt:lpstr>Safety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 Meerkats</dc:title>
  <dc:creator>Mais Abu Salman</dc:creator>
  <cp:lastModifiedBy>J.AlBay</cp:lastModifiedBy>
  <cp:revision>6</cp:revision>
  <dcterms:created xsi:type="dcterms:W3CDTF">2023-05-09T13:47:58Z</dcterms:created>
  <dcterms:modified xsi:type="dcterms:W3CDTF">2023-05-27T11:06:04Z</dcterms:modified>
</cp:coreProperties>
</file>