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2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3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1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1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1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2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44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9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25146-B2AF-496D-9B29-972F7963717A}" type="datetimeFigureOut">
              <a:rPr lang="en-US" smtClean="0"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04A95-9481-4FD4-9AED-EBD27BCAA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6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المطلوب ان يعبر الطالب بكتابة جملة واحدة من بين الجمل على نفس نمط ورقة العمل اخر تمرين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JO" smtClean="0"/>
              <a:t>و اي جملة مقبولة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dirty="0" smtClean="0"/>
              <a:t>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j’aime</a:t>
            </a:r>
            <a:r>
              <a:rPr lang="en-US" sz="5400" b="1" dirty="0" smtClean="0">
                <a:latin typeface="Comic Sans MS" panose="030F0702030302020204" pitchFamily="66" charset="0"/>
              </a:rPr>
              <a:t> manger de la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salade</a:t>
            </a:r>
            <a:r>
              <a:rPr lang="en-US" sz="5400" b="1" dirty="0" smtClean="0">
                <a:latin typeface="Comic Sans MS" panose="030F0702030302020204" pitchFamily="66" charset="0"/>
              </a:rPr>
              <a:t> .</a:t>
            </a:r>
          </a:p>
          <a:p>
            <a:r>
              <a:rPr lang="en-US" sz="5400" b="1" dirty="0" smtClean="0">
                <a:latin typeface="Comic Sans MS" panose="030F0702030302020204" pitchFamily="66" charset="0"/>
              </a:rPr>
              <a:t>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J’aime</a:t>
            </a:r>
            <a:r>
              <a:rPr lang="en-US" sz="5400" b="1" dirty="0" smtClean="0">
                <a:latin typeface="Comic Sans MS" panose="030F0702030302020204" pitchFamily="66" charset="0"/>
              </a:rPr>
              <a:t> manger du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chocolat</a:t>
            </a:r>
            <a:r>
              <a:rPr lang="en-US" sz="54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5400" b="1" dirty="0" smtClean="0">
                <a:latin typeface="Comic Sans MS" panose="030F0702030302020204" pitchFamily="66" charset="0"/>
              </a:rPr>
              <a:t>J’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aime</a:t>
            </a:r>
            <a:r>
              <a:rPr lang="en-US" sz="5400" b="1" dirty="0" smtClean="0">
                <a:latin typeface="Comic Sans MS" panose="030F0702030302020204" pitchFamily="66" charset="0"/>
              </a:rPr>
              <a:t> manger des frites. </a:t>
            </a:r>
          </a:p>
          <a:p>
            <a:r>
              <a:rPr lang="en-US" sz="5400" b="1" dirty="0">
                <a:latin typeface="Comic Sans MS" panose="030F0702030302020204" pitchFamily="66" charset="0"/>
              </a:rPr>
              <a:t> </a:t>
            </a:r>
            <a:r>
              <a:rPr lang="en-US" sz="5400" b="1" dirty="0" err="1" smtClean="0">
                <a:latin typeface="Comic Sans MS" panose="030F0702030302020204" pitchFamily="66" charset="0"/>
              </a:rPr>
              <a:t>j’aime</a:t>
            </a:r>
            <a:r>
              <a:rPr lang="en-US" sz="5400" b="1" dirty="0" smtClean="0">
                <a:latin typeface="Comic Sans MS" panose="030F0702030302020204" pitchFamily="66" charset="0"/>
              </a:rPr>
              <a:t> manger des fruits. </a:t>
            </a:r>
            <a:endParaRPr lang="en-US" sz="5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071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المطلوب ان يعبر الطالب بكتابة جملة واحدة من بين الجمل على نفس نمط ورقة العمل اخر تمرين و اي جملة مقبولة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المطلوب ان يعبر الطالب بكتابة جملة واحدة من بين الجمل على نفس نمط ورقة العمل اخر تمرين  </dc:title>
  <dc:creator>R.Geurouachi</dc:creator>
  <cp:lastModifiedBy>R.Geurouachi</cp:lastModifiedBy>
  <cp:revision>2</cp:revision>
  <dcterms:created xsi:type="dcterms:W3CDTF">2023-05-26T07:32:19Z</dcterms:created>
  <dcterms:modified xsi:type="dcterms:W3CDTF">2023-05-26T07:36:04Z</dcterms:modified>
</cp:coreProperties>
</file>