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9" r:id="rId3"/>
    <p:sldId id="290" r:id="rId4"/>
    <p:sldId id="291" r:id="rId5"/>
    <p:sldId id="292" r:id="rId6"/>
    <p:sldId id="259" r:id="rId7"/>
    <p:sldId id="258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71" r:id="rId16"/>
    <p:sldId id="272" r:id="rId17"/>
    <p:sldId id="273" r:id="rId18"/>
    <p:sldId id="276" r:id="rId19"/>
    <p:sldId id="278" r:id="rId20"/>
    <p:sldId id="280" r:id="rId21"/>
    <p:sldId id="267" r:id="rId22"/>
    <p:sldId id="268" r:id="rId23"/>
    <p:sldId id="269" r:id="rId24"/>
    <p:sldId id="27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3:50.1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4663 460 30,'0'0'98,"0"0"-19,0 0 3,0 0-4,0 0-9,0 0 1,0 0-7,0 0 4,0 0-8,0 0 3,0 0-9,0 0 0,0 0 7,0 0-1,0 0-2,0 0-10,0 0 6,0 0-1,0 0-2,0 0 0,0 0 4,0 0 3,0 0-2,0 0 0,0 0 2,0 0-1,0 0 1,0 0 1,0 0 0,0 0-3,0 0 3,0 0-3,0 0 1,0 0-4,14 1-1,-14-1-3,0 0-4,0 0-6,0 0 0,0 0-3,0 0-1,0 0-6,0 0 3,5-3 0,-5 3-3,0 0 3,0 0-4,0 0 2,0 0-3,0 0 1,0 0-2,0 0-2,0 0-2,0 0 3,0 0 2,0 0-4,0 0 0,0 0-4,0 0 0,0 0 0,0 0-3,0 0-3,0 0-1,6-5-1,-6 5-1,0 0 1,0 0-2,0 0-2,0 0-1,0 0-2,0 0-1,0 0 1,0 0 2,0 0-4,0 0 1,0 0 4,0 0-3,0 0-1,0 0-2,0 0 0,0 0 3,0 0-4,0 0 4,0 0-6,0 0 4,0 0-2,0 0 2,0 0-4,0 0 2,0 0-3,0 0 2,0 0-2,0 0 5,0 0-5,0 0 5,0 0-2,0 0 1,0 0 0,0 0 2,0 0-3,0 0 5,0 0-8,0 0 8,0 0-6,0 0 2,0 0 2,0 0-4,0 0 1,0 0 3,0 0-2,0 0 1,0 0 1,0 0 2,0 0-1,0 0-2,0 0-1,0 0 4,0 0 0,0 0 1,0 0 3,0 0 1,0 0 0,0 0 2,0 0-4,0 0 4,0 0-1,0 0-1,0 0-1,0 0 5,0 0-1,0 0 1,0 0 3,0 0-4,0 0-2,0 0 1,0 0-3,0 0 4,0 0-5,0 0 2,0 0 0,0 0-3,0 0 0,0 0 1,0 0-1,0 0-4,0 0 5,0 0-1,0 0-3,0 0 1,0 0 0,0 0-1,0 0 1,0 0 0,0 0-1,0 0-1,0 0-2,0 0 1,0 0-1,0 0 0,0 0 1,0 0-2,0 0 4,0 0-4,0 0 2,0 0-1,0 0-3,0 0 5,0 0 0,0 0 0,0 0 1,0 0-5,0 0 3,0 0 0,0 0-1,0 0 2,0 0-2,0 0 0,0 0-2,0 0 0,0 0 2,0 0-2,0 0 5,0 0 0,0 0-3,0 0 0,0 0 2,0 0 0,0 0-4,0 0 3,0 0-2,0 0 5,0 0-4,0 0 4,0 0-3,0 0-1,0 0-2,0 0 2,0 0-2,0 0 2,0 0 5,0 0-5,0 0 0,0 0 2,0 0-1,0 0-3,0 0 5,0 0-2,0 0 4,0 0-7,0 0 5,0 0 0,0 0-3,0 0 2,0 0 1,0 0-2,0 0 1,0 0-2,0 0 3,0 0 0,0 0-1,0 0 5,0 0-6,0 0-1,0 0 0,0 0-2,0 0 3,0 0 0,0 0 0,0 0-6,0 0 4,0 0 4,0 0-3,0 0-3,0 0 1,0 0 2,0 0 1,0 0 0,0 0 1,0 0 1,0 0-4,0 0 3,0 0 1,0 0 2,0 0 3,0 0 1,0 0 0,0 0 6,0 0 0,0 0 4,0 0 2,0 0 5,0 0 7,0 0 0,0 0 3,0 0-4,0 0-8,0 0 3,0 0 4,10-3-3,-10 3 7,7-6 3,-2 3-1,-5 3 3,10-6-6,-7 3 9,-3 3-3,8-6 2,-6 3-11,-2 3-8,6-6 1,-6 6-3,8-6 2,-8 6 0,5-4 3,-5 4-9,0 0 4,0 0-5,6-6-3,-6 6 4,0 0-8,0 0 6,0 0-6,5-3-3,-5 3-5,0 0 1,0 0 4,0 0-4,0 0 9,0 0-10,0 0 4,0 0-5,0 0 1,0 0-3,0 0 0,0 0 7,0 0-1,0 0 1,0 0-13,0 0 11,0 0-5,0 0-3,0 0 9,0 0-6,0 0 4,0 0-5,0 0 6,0 0 0,0 0-3,0 0 12,0 0-13,0 0-2,0 0 6,0 0-1,0 0 1,0 0-13,0 0 12,0 0-3,0 0-2,0 0 18,0 0-17,0 0-4,0 0 4,0 0-1,0 0 1,0 0 0,0 0 3,0 0-3,0 0 4,0 0-7,0 0 6,0 0 0,0 0-6,0 0 4,0 0-2,0 0 3,0 0-2,0 0-1,0 0-3,0 0 17,0 0 1,0 0-17,0 0 2,0 0 1,0 0 3,0 0-11,0 0 8,0 0-2,-12 19-1,10-13 9,2-6-5,-10 9-3,4-4 11,4-1-13,-4-1 5,1 3 2,-5-3 2,4 2-1,-3-1-3,3 0 4,-3 1 0,2-1 0,-2-2-1,3 0 4,6-2-4,-15 5-1,7-3-5,0-1 7,8-1 1,-12 2 3,5 0-1,7-2 9,-10 0 4,10 0-1,0 0 6,-15-2 5,15 2-4,-9-5-2,9 5 10,-7-5-3,7 5-6,-5-11-1,-1 7-1,6 4-2,-4-9 4,4 9-7,-6-7 3,6 7 1,-2-9-2,2 9-2,-3-11 6,3 11-7,0-11-1,0 11 3,5-12-3,-2 5 1,2 1-1,1-3-3,1 2 4,0-4-6,1 3-2,2 0 2,-3-1 6,4 3 2,-2 0 0,-1 0-7,0 0 9,-1 2-4,-2 2 6,1-2 4,-6 4-11,10-4 5,-4 0-7,-6 4 4,8-3 0,-8 3 0,8-2-1,-8 2-1,0 0 1,0 0-4,10-1 0,-10 1-6,0 0 4,0 0-1,0 0-1,11 3 0,-8 2 2,-3-5 6,8 8-1,-5-3 1,0 2 1,-3-7-6,4 13 3,-3-7-4,4 3 7,-2 0 4,-3 0-3,1 0 2,4 0-3,-4 0 2,0 0-2,4 1 5,-5 2-4,2-2-2,-1-4-2,1 5 0,-1-2 2,3 2-1,0 0 0,0 0-2,-2 0 0,0 0 2,3 3-1,-5-3-3,3 3 0,-1 4-3,3-2 3,-4 0-1,-1 3-5,2-7 4,-2-1 0,-2 1-2,1 0 0,0 2 4,-3-1-6,2 0 1,-1-1-1,-2 2 1,-1-1 0,-1-4-3,0 6 3,-2-6-4,0 2 5,-4 0 0,-3 0-1,0 1-1,-10 1-12,6-5-24,-7 1-17,-1-2-47,6-3-32,-1-1-44,1 0-38,3-2-42,-2-1-53,0-4-53,-1 1-356,4-1-771,0 0 342</inkml:trace>
  <inkml:trace contextRef="#ctx0" brushRef="#br0" timeOffset="2115">3974 662 62,'0'0'182,"-9"0"-4,9 0-6,0 0-1,0 0 2,0 0-1,0 0-4,0 0-4,0 0 1,0 0-7,0 0 4,0 0-2,0 0-1,0 0 5,0 0 0,0 0-20,0 0-8,5-15-1,-5 15-1,4-8 1,-4 8-12,6-16 2,-3 7 15,2-3-16,0 4-9,4-8 1,-2 1-11,1-2-2,-1 0-7,0-2-9,-3 6 1,2-5-4,-1-6-14,0 4-2,3-1-2,-5 3-3,2-2-10,0 1 2,1 4-8,-3-3 1,3 1-4,-2 2-2,1-1-4,-2 2 1,1 2 0,0 3-2,-2 0-4,4 0 0,-6 0-2,0 9 1,4-11-11,-4 11 0,4-7-4,-4 7-3,1-7-1,-1 7-2,0 0-6,4-5-2,-4 5 8,0 0-4,0 0-2,14 10 0,-8-4 0,3 0-3,-3 0 3,2 2-3,0 0 4,1 1-4,-1-2 2,0 2-4,2-1 5,-2 4 0,1-3-1,-2 0 1,2 0-2,-2-1-2,1 0 0,-2 2-1,0 0 1,1 0-3,0-3 1,-1-2 2,0 3-1,-2 2 2,2 1-3,-4-5-3,-1 1 6,2-1-1,-3-6-2,2 11 0,-2-11-1,0 12 3,-2-6 1,2-6-3,-5 7 0,1-1 8,1 1-6,-5-5-1,1 2-2,-3 3 1,1-1 0,0-3-1,-5 2-6,2 0 5,-1-1 3,1-1 0,-2 0-5,-4 2-2,1-3-3,-2 1 2,2 2-3,2-4 4,-4 1-7,1 0 8,4-1-2,-1 1 2,2 0-4,0-2 7,3 0-1,-1 2 4,2-4-5,9 2 5,-14-4 2,7 3-4,3-4 1,4 5 2,-10-6-1,10 6 3,-8-9 6,5 5-2,3 4-3,-5-9 1,5 9 1,-3-10 4,3 10 4,-1-10 5,1 10-9,-1-9 1,1 9 0,0 0-2,-4-8 2,4 8-7,0 0 1,0 0-4,0 0-3,0 0-1,0 0-3,-7-1 9,7 1-3,0 0-4,-19 12 8,13-6-6,-5 3 5,-3 0-4,0 1-2,3-4 3,-7 5-2,2 2 2,3-4 2,-4-1 1,-1 1-5,0-1 5,2 0-2,0 3-2,0-3-1,4-1 6,-6-1-2,7 2-1,-4-3 0,4-3 2,-1 1-1,0 2 2,1-2-2,3-1 0,1 0 2,7-2-3,-15-2 0,15 2 1,-12-7 2,7 2-6,0 1 6,5 4-6,-4-16 0,4 5 4,-2 0-3,-1-1 2,3 2 0,-1 0 4,0-1-3,0 0-3,-1 1 6,-1-1-6,-2 0-2,0 2 1,1-2-1,-3 4 2,3-4 3,-7 2 0,5 4-8,-4-3 1,1 0 5,-2 2-3,1 0-3,2 1 2,2 2 5,-1 0-1,0 0-6,7 3 1,-11-5 4,6 2-5,5 3 3,0 0 1,-10-4-5,10 4 6,0 0-5,-2-4-1,2 4 6,0 0-3,0 0 1,0 0-4,18-12 4,-7 12 3,0-5-8,0 4 8,1-1 2,0 1-2,1-1 2,1-1-4,3 1 0,2 0 1,-5 2 0,-2-2 3,-4 0-6,6 2 3,-4 2-2,1-2 2,0 2-2,-4-2 1,-7 0 5,11 3-6,-3-2-3,-1 3 6,-1-2-2,-6-2-2,9 6-2,-7-2 7,1 1-1,-3-5 0,6 9 0,-5-4 0,-1-5 1,3 11-2,-1-5-3,-2-6 9,0 11-8,0-11-2,-2 13 6,0-3 1,1-2-1,-1 2-1,-3-1 3,2 3 0,-2-3-2,3 0 0,-2 0-6,-2 0 7,0 0 1,-3 3-4,3 2 5,-3 0 1,1-2-1,-2 5-4,0-3 5,-1 2 0,-1 1-2,1-1 5,2-2 1,-1 2-3,-3 2-5,2-5-2,1 4 6,1-1 1,0 1-1,1-2-1,-1 1-1,2-5 0,4 0-3,1 2-4,-2-3 5,3 1 4,2 1-3,-1-3 2,0 2 3,4-4 0,2 0 2,3 1-3,3-2 4,0 0-3,6 0 0,0-1 0,2-3 1,9 0 0,2 0-4,-1-2 3,-2-2-4,4 0 4,-1-2-13,-2-1 3,1 1-24,-2-2-10,-7 0-17,0-2-29,-3 2-13,0 0-19,-5-5-30,0 6-26,-4-3-33,-1 0-28,-2-3-52,0-1-45,-5 0-324,-1-4-705,-3-1 313</inkml:trace>
  <inkml:trace contextRef="#ctx0" brushRef="#br0" timeOffset="3512">3849 134 79,'0'0'268,"0"-9"-18,0 9-13,4-7-20,-4 7-11,0 0-19,0 0-12,4-7-18,-4 7-12,6-5-17,-6 5-10,8-2-16,-8 2-10,12 0-10,-12 0-7,0 0-14,16 3-29,-14 0-31,-2-3-31,10 6-35,-5 0-46,-5-6-47,2 12-217,-3-4-406,-4 3 180</inkml:trace>
  <inkml:trace contextRef="#ctx0" brushRef="#br0" timeOffset="3793">2914 435 1543,'6'-16'36,"-1"4"-60,-2 1 20,3 2 64,1 0 37,-2 2-7,-3 1 1,-2 6-12,5-9-6,-1 5 0,-4 4 5,0 0-12,3-8 1,-3 8-5,0 0 0,0 0 4,0 0 6,0 0 2,0 0-1,0 0-1,0 0-8,-14 20-6,9-15 1,2 2-6,-2 2-7,2 0 3,1 2-2,-3-2-5,2 2-3,-1 1-5,2-1 1,-1 2-3,2 0-1,-3-3 2,4 3-10,-1-3 2,1 1 1,1 1-6,0-2-6,3 2 3,-1-2 0,-1 0 2,3-4-9,0 0 4,0 2 0,1-2 8,-1-2-10,1-1 2,3 0 4,-2-1 5,-7-2 6,14 1 0,-14-1 4,19-7 6,-11 2 7,1-1 1,0 0 5,0 0 0,-2-3 4,3-5-3,0 4-8,-2-4 1,0-2 2,-1-2 0,-2 4 5,1-3-5,-1 1-2,-1 2 1,-3 0-2,0 1 7,-1 2-3,-1 0 11,0 2-7,1 0-2,-3 1-13,3 8 11,-4-11-15,1 4-2,3 7-5,-9-7 1,5 6-8,4 1-2,-14-2 4,14 2-4,-20 3-2,9 0-4,0 2-5,0 1 1,0-1 3,-3 4-1,1 0-3,-2 0 2,2 0-6,-3 3 5,1-1-4,-1 0 1,2-2-8,-2 2 14,-2 1-7,2-3 0,-2 1-2,1-1 4,-2 0-4,1-2 4,0 0 1,6-2-4,-2-1-1,3-2 3,0 2-1,2-3-1,1 0 2,8-1 1,-13-2 0,13 2 5,-11-4-7,11 4-2,-6-10-1,0 5 5,5 0-3,1 5-2,1-15 1,-2 7 4,1 8 5,0-14 9,0 14 8,1-10 3,-1 10-3,1-8 5,-1 8-1,0 0-2,0 0-6,-2-10 0,2 10-5,0 0-4,0 0-3,0 0-1,0 0-9,0 0 8,0 0-5,0 0 1,0 0-1,0 0 0,0 0 2,0 0-4,-15 23 0,12-14 1,2-2 1,-3 3-1,4 1 0,-1-1-1,-1 3 1,-1-3-1,0 6 0,1 1 4,0 0-3,3 2-3,-2-4-4,1 4 8,1-1-2,0 0-3,-1-1 4,2-1 1,-2 0-5,0 2 5,0 0-2,1-2-2,-4 1-1,1-3 4,-4 1 2,1 2 1,-4-2-2,1-1-3,-5 3 3,2-5-1,0 2-2,-5-1-2,-1 0-2,1-3-5,-5 0-23,1-3-26,-7 3-15,-1-2-45,1-3-29,-4-1-29,1-1-34,-4 0-47,1-4-43,1-3-51,1-1-334,4-1-737,6-1 326</inkml:trace>
  <inkml:trace contextRef="#ctx0" brushRef="#br0" timeOffset="4687">2185 549 21,'3'-4'243,"-3"4"-12,0 0-17,0 0-11,0 0-13,0 0-10,0 0-12,0 0-14,0 0-3,0 0-12,0 0 0,-17-5-21,17 5-4,0 0-11,-11 0-8,11 0-2,-11 0-7,11 0-4,-14 0-11,14 0-1,-14 0-4,6-1 0,8 1-2,-16-4 0,9 0-5,-1 1-4,3-3-8,-1-1-2,3-1-3,-2-1 2,3-1-6,1-1 3,1-1-4,3 0 4,2 0 3,0 3 0,3-7-6,-2 5 5,3 0-4,0 2 7,-1 0-3,0 0 2,-2 2-2,2 3 1,0-1 0,-2 1-3,-1 1-2,-5 3-7,6-5-5,-6 5-1,0 0-8,0 0 8,15 5 1,-12 0 11,2 0-9,-2 3 0,-1 1 7,4 0 0,-3 0 0,-2 1 1,4 2-3,-1 1 3,1 0-6,-3-3 5,4 5 5,-3 0 3,0-3-1,4 3-4,-5-2-4,2 4-2,-2 1 0,1-3-2,-1 4-6,-1-6 4,2 2-8,-2 0 7,4 0-9,-5 0 2,0 2-2,-2-5-4,-1 4-1,1-4 4,-5 3-4,0-3 1,-5 3 0,-4 0 2,-6 2-6,-3-1 2,-1 2-9,-1-5-7,-3 0-32,-3-1-28,-1 4-24,-3-6-22,0 2-33,-15-1-40,-1 1-51,2-4-47,11-3-65,-14-2-285,13-3-683,-13-1 302</inkml:trace>
  <inkml:trace contextRef="#ctx0" brushRef="#br0" timeOffset="5313">1613 479 166,'0'0'256,"-2"-8"-2,2 8-10,-1-11-11,1 11-10,-3-13-1,2 6-20,0-1-13,1-5-1,0 3-9,0 1 0,-3-2 0,4 3-16,-1 8 8,-1-16-7,-2 8 0,3 8-5,-2-11-9,2 11-8,0-10-1,0 10-9,0 0-7,0-11-9,0 11-14,0 0-7,-1-9-10,1 9-5,0 0-14,0 0-9,0 0-4,0 0-5,0 0-2,0 0-11,0 0 2,0 0 2,0 0-1,0 0-1,7 28-1,-5-24-1,0 2-1,3 0-2,-5-6-1,5 14-2,0-10 0,-4 2-9,4 2 3,0-1-3,-1 0 2,1 1-3,2 2-4,-1 0 6,-1-1 1,1 1 0,-2-4-5,2 3 0,1 2-1,-3-6-1,-3 3-3,3-3 0,0 0-4,-2 2-1,-2-7 2,5 8-1,-5-1 0,0-7 1,5 9-1,-5-9-7,-2 7 7,2-7 1,-5 11 0,1-6 1,-2-3-6,-3 5 3,-3 0-2,1-3-1,-8 0 2,1 0-1,-1 2-3,0-2 4,-3 0-4,2-1 4,-8 2-4,9-1 1,-1-2 2,7 0-5,-1 0 10,1-1-12,3 1 5,3-2-1,-2 0-3,9 0 11,-11 4-2,11-4 14,-8 1 10,8-1 11,0 0-5,0 0-2,-11-7-4,11 7-3,-7-8-1,5 3-1,-1-1-6,3 6-1,-5-11 0,3 4 2,-2 1 0,0-5 0,3 2-1,-4-1-4,3 1-1,-1 0 1,0-2-3,-1 0 5,1 1-2,-2 2 2,3 2-4,2 6 3,-6-14 0,5 9 1,1 5-3,-3-9 12,3 9-7,-2-9-3,2 9 1,-2-6-3,2 6-3,0 0-3,0 0-1,0 0 0,-2-8 0,2 8-4,0 0-4,0 0 3,0 0-3,0 0 2,0 0-3,0 0 3,0 0 2,-6 22-2,6-22 0,1 9-4,-1-9 2,0 11-1,0-11 1,3 11 0,-3-11 0,2 10 1,-1-5-4,-1-5 3,1 12 0,1-8 3,-2-4-4,0 13 2,0-13 0,2 8 0,-2-8-1,1 8 1,-1-8 0,0 7-2,0-7 0,0 0 1,-1 11 0,1-11 2,-2 6 2,-2 0-4,-1-2 0,-2 1 3,-4 0-1,2 1 2,-3 0-3,-3-2 2,-4 3-3,-8 1 1,1-1-1,-3 1 2,-2-3 0,-2 2-2,-4-1 1,0 1-1,1-2 0,-17 1 0,16 0 3,-2-3-4,2 0 0,5-1 0,0 0 1,4 1-1,6-2 3,1-2-2,8 1 0,-1-1 5,1-1 11,5 2 8,1-5 2,-1-1-3,0-1 3,5 0-5,-2-5-1,2 2 0,3-3-9,0-5 3,2 0-3,-1-3 0,3 2 0,-1-9-2,-2 2 3,3 8-5,-3-1 0,-1 2-2,3 0 1,-2 0-3,0 4 2,-1 1 3,0-2-1,0 4 5,0 2 4,3-2 0,-3 10 4,0-10-6,0 10 2,-3-11-2,3 11 2,-1-10-7,1 10 0,0 0-3,0-8 4,0 8-6,0 0-1,-2-7 8,2 7-9,0 0 0,-11-2 0,11 2-6,-14 1 6,3 0-4,-1 0 2,-2 2-1,2-2-1,-5 3 2,-2-2 1,-1 4-3,-1-3 0,-1-1 3,1 3 0,-1 0-2,2 0-1,-2 0 4,0 0-1,2-1-2,-3 3 0,5-1-1,-3-1 2,0 0 0,3 4-3,4-3 3,0-1-4,2 1 1,2 0-1,-2 1 0,6 1-1,-3-3 3,2 4-2,2-2 2,2-1 5,1 1-7,2-7 0,0 12 0,0-12 6,3 14 1,4-9 0,2 2 0,2-1 0,3-3 5,3 0 0,2 3-1,0-6 2,6 2-6,-4-1 2,8-1 5,1-1-5,0-1 1,-1 0 0,-7-3-7,9 1-26,-4-2-14,0-1-25,-3 3-37,-3-1-44,-2-4-40,5 2-46,-5 0-43,1 0-30,-3 3-44,1-4-54,-1 2-84,-5 0-302,0 1-854,-1-2 378</inkml:trace>
  <inkml:trace contextRef="#ctx0" brushRef="#br0" timeOffset="6686">1324 0 174,'0'0'287,"0"0"-15,0 0-9,0 0-22,0 0-11,0 0-15,0 0-16,0 0-11,0 0-16,0 0-4,0 0-23,0 0-2,-23 11-21,19-8-8,4-3-10,-4 12-11,3-6-9,1-6-7,-1 11-10,1-11-4,1 11-1,0-4-10,-1-7-31,4 11-21,-2-4-28,1-2-34,2 1-37,-3-1-44,3 1-64,-5-6-60,4 10-192,-3-6-497,0 3 221</inkml:trace>
  <inkml:trace contextRef="#ctx0" brushRef="#br0" timeOffset="6999">930 1165 253,'10'-2'268,"2"2"-18,3-1-22,-3-1-22,7-1-14,-6 2-18,3-1-16,-2-1-14,-1 1-8,0 0-17,-1 0-16,1 0-9,-1 0-11,-3-1-8,-1 1-10,-2 0-21,-6 2-35,11-5-37,-5 1-43,-3-3-59,-1 0-44,-2 7-193,-2-14-397,-4 4 176</inkml:trace>
  <inkml:trace contextRef="#ctx0" brushRef="#br0" timeOffset="7297">0 374 158,'-3'-5'249,"3"5"-9,0 0-9,0 0-8,0 0-10,8-15 11,0 10-20,4 0 2,5-4-15,0 2 5,9-8-17,3 4-15,-2 1-10,-1 0-15,3 1-15,-1-4-11,-2 5-12,3-1-6,-6 3-8,-3-1-17,-2 3-18,1-2-19,-6 2-34,0 0-43,-6 4-41,0 0-34,-7 0-35,11 2-53,-11-2-48,3 7-209,-3-7-502,-4 13 222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8:33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6073 619 25,'0'0'207,"0"0"-6,0 0-7,0 0-7,0 0-1,0 0 0,-5-6 0,5 6-6,0 0-4,0 0-4,0 0-5,0 0-2,0 0-4,0 0-11,0 0 4,0 0-9,0 0-5,0 0-9,0 0-10,0 0-18,-3-7-1,3 7-4,0 0-6,0 0-8,3-13-10,-3 13 12,1-7 3,0 1-3,-1 6-9,1-9-14,3 5 0,-1-3-9,0 1 7,2 0 6,0 1-14,-1-1-3,3-4-11,-3 4-2,2 2 8,-2-2-7,3 1-6,-2 1-4,3-1-2,-4 1 5,3 2-7,0-2 1,0 4-7,3-3-3,-2 1 2,0-1 0,1 1-4,-1 0-1,-2 2 2,-6 0-1,12 0-4,-12 0-1,12 0-6,-6 1 0,-6-1 0,6 3 4,-6-3-6,7 5 5,-7-5 1,5 6-1,-3-3-4,0 2-1,-2-5 2,2 10 0,1-6 2,-3-4-1,1 12 0,-1-6-1,0-6 0,1 11 9,-1-3-9,0 0-2,-1 1 4,-1-1-1,2 1 1,-4 0 1,2-1-1,-2 1 5,1 1 1,-3-2-4,1 1-1,-5 3 1,2-3 2,2-1-1,-6 3 0,1 1 4,2-3-6,-2-2-1,1 3 4,-3 1-1,2-1 3,4-2 3,-2-2-5,1 1-2,1 0-4,0 2 0,1-2 4,0-1-3,0 1-3,1-3 3,3 2 0,0-2-9,2-4 10,-3 10 4,3-10-6,2 9 7,-2-9-1,2 8-4,-2-8 4,2 7 0,-2-7-2,4 6-3,0-4 4,-4-2 5,7 6-1,1-4 1,-1 2-1,1-3 6,2 1-4,2-1-6,-1 2 0,6-3 2,-5 1 2,7-2-2,-5 2-1,4-2 1,-6 1-11,4 0 4,-4-2 0,0 1-11,-1 0-7,0 0-23,-3-1-29,1-2-21,-3 2-54,-1-1-39,-5 3-44,7-6-41,-5 3-44,-2 3-36,0 0-275,-1-12-673,1 12 298</inkml:trace>
  <inkml:trace contextRef="#ctx0" brushRef="#br0" timeOffset="737">6414 365 73,'-7'-10'169,"-1"1"-3,-2-1-6,0-1-5,4 2-8,-4 1 7,1 2-7,0 0-6,0-1-9,-1 1-5,-1 2-6,0-2-4,0 2-3,-1 1-9,0 0-2,-4-1-5,3 2-2,-3 0-3,-1 1 3,2 1-6,-4 0-5,3 1 1,-2 1 2,2-1 0,-3 2-8,2 2 6,-7 2-12,6 0-8,3 0 3,-8 4-7,6-2-4,-4 4-4,2 3-4,0 3 1,2-1-1,2 1-7,4-4-5,-4 4 2,3 0 1,1 4-1,-1-3 2,0 1-1,3 0-5,-1 1 0,4-1-8,-1 1 3,3 2 2,-2-2-3,3 1 4,0 1-9,2-6-8,2 0 6,2 5-6,0-1 1,2-5-1,-3 0-1,2 1 1,0-1-5,2-1 5,-2-2-5,4 1-6,0 1 9,-2-3-7,2-1 2,2-1-1,3 0-3,-3-1 5,3-1 0,1-2-1,1 1-2,4-2 5,-3 0 5,3-1 7,0-1-1,8 2 5,-2-6-1,0 3 3,2 0-1,-2-1-7,-5-1 2,5-2 0,-5 0 5,6 1-5,-7-1 6,0-1-16,7 1 15,-7-1-6,-1-2-2,2 0 2,0-1-1,-1-1 0,7-1-4,-3-3 4,-5 3-5,-2-1 4,7-3 2,-8 2-3,6-4 6,-6 2-1,1-2 2,-1-4 0,-2 4-2,-1-8-5,0 1 4,-1-3-2,-1 0-1,-4-4-1,0 3-1,-3-3-3,0 1 0,-3-1-4,0-1-1,-3 0 1,-3-1-3,0 1-2,-1 0 4,-7-2-8,-1-12 1,0 15-2,-3 0-4,2 2-14,-6-1-10,-2 0-24,0 5-25,-1-3-23,0 3-23,-3 2-5,2 1-21,1 3-28,-3 0-35,0 4-30,-2 2-37,2 0-48,-4 4-277,0-1-649,2 4 287</inkml:trace>
  <inkml:trace contextRef="#ctx0" brushRef="#br0" timeOffset="2208">2484 312 104,'0'0'166,"0"0"-9,0 0-4,0 0-3,0 0-1,0 0-6,0 0-6,0 0-5,0 0-7,0 0-7,0 0-8,0 0-7,0 0-3,0 0-7,0 0-6,29-3-6,-15 2-5,6 0-5,-4 1 0,3-2-4,2 2-2,6 0-1,-9 3 1,3 0-6,-2-2-4,-2 1-3,1 1-9,-6 1-4,0 0-2,-2 2-9,-2-1 11,-2 0-15,2 2 4,-4-1-2,-1 1 3,-1 1-3,-2 0 5,-2 0-4,-3 0 4,0-1 4,-2 1 2,0 0 4,-2-1-2,-1-1 9,-2 1-5,3-2-6,-3-1 0,0 0 0,-2 4-2,0-3-4,2-2 0,2 1-3,0-3-2,2 2-2,0-2 0,4 1-5,4-2-2,-12 3 0,12-3 0,-8 3-2,8-3-8,-4 0 1,4 0 4,0 0-3,0 0 0,0 0-7,0 0 5,0 0 3,12 10-5,-3-5 0,2 0-3,-3 0 5,2 0-5,6 3 3,-4 0-3,4-1 4,-4 4-7,3-2 5,-5-1-2,2 2-4,1 0 13,-4 0-9,-1 0-3,-1-1-1,-2-1-3,4 0 6,-5 0-1,-3 1-2,4 0 3,-3-3-3,-2-1 3,0-5 2,-5 16-2,2-8 8,-3-3 2,-1 2 0,-1-2 9,-1 0 2,-2 0-2,-3 0-2,-1 0-2,-2-1 0,3-1-1,-5-1 1,7 0-2,-4 0-5,-2-1 2,0 0-3,1 1-2,1-2-11,4 0-14,2-2-23,-2 2-24,6-1-32,6 1-38,-12-3-41,12 3-46,-6-7-47,4 2-246,2 5-559,5-15 247</inkml:trace>
  <inkml:trace contextRef="#ctx0" brushRef="#br0" timeOffset="2819">2800 110 106,'-14'-13'169,"-1"3"-8,3 0-1,-4 0-4,-2 1 2,1 1-4,0 2-2,-4 1-1,3-1-7,-7 2-5,-1 1 3,7 2-9,0 0-11,-7 2-7,7 1-2,0 2-9,2 1-3,-1 1 2,-4 5-6,1 3-10,6-2 3,-4 4-7,-2 3-2,4 2 0,-2 3 1,3-1-2,-1 4-2,2 1-5,-1-2-8,4 1-3,-4 12-2,4-10-2,5 0-6,-3-2 1,4 1-3,-2 0-5,4-1-3,4-2 0,0 0-2,2-1-9,2-2 1,2 1-2,-2-4-7,8 1-3,0 0 4,2 2 4,-3-9-9,4 1 4,4 1-4,-3-4-3,1-2 0,7 2 6,-8-5-1,10 1-3,1-2 7,1-4-1,0-1 4,3-2 3,1 0 1,0-3 12,-3-2-17,2-1 3,0-3 12,-7 0-13,4-5 2,-1 0-5,-2-3 1,-1-3 2,-5-2-6,2-3 1,3-11-1,-10 9-2,3-14-4,-3 2-8,-4-1 5,-4 10 5,-1 0-10,-4 3 2,-2-2 3,-1 2 2,-3 3-1,1 0 3,-4 1-5,-1 3 0,-1 6-7,-2-6 1,3 8-1,-6-4-3,-3 0-9,-2 3-11,-1 0-28,0 1-26,-4 3-19,-2 2-27,1 1-22,0 0-24,-5 4-32,2 1-33,0 5-36,4-1-43,-1 5-258,0 1-613,2 3 271</inkml:trace>
  <inkml:trace contextRef="#ctx0" brushRef="#br0" timeOffset="3915">3616 1765 84,'0'0'170,"-17"-3"-8,6 2-14,-1 0 2,2-3-8,0 3-2,-2-2-5,1 1-8,-3-2-6,4 1-13,-2 1 1,-4-2-8,4 2 1,2 0-4,-2 0-5,0 0-5,-1 1-7,1-4-2,-5 1-4,2 1-3,-3 0 1,1 3-7,1-3 5,0 0-6,-2 2-5,2-1-2,-1-2-1,0 1-3,-2 1-1,1 0-3,2-1 6,-4 1 10,4 0-2,-1-2-7,-3-1-4,0 2-6,-4 0 0,5 0-3,1 1 0,-2-1-1,4 0-4,-4-1 1,4 0-6,-3 3 6,0-3-6,0 1-8,2 0 4,-1 1-2,0-1-3,0 2-2,1-1 2,0 0 3,3-1-7,3 0 2,-4 1-7,-4 1 4,3-2-7,-1 2 4,5-2-1,-4-1-6,1 1 4,-2 1 0,1 0 6,4 0-11,-7-1 4,3 2 1,-2-2-8,0 2 2,-1-1 1,4 1-4,-1-1 2,-3 1 2,3-1 0,-1-1 0,0 2-4,3 1-1,-3 0-1,1 0 5,0 0 0,4 0-5,-5-2 0,0 1 1,0 1-1,1-1-2,0 0 4,-1 0 4,3 0-4,-6 1-1,4-1-13,0 0 8,4-1-2,-8 0 6,4 2 0,-1-3-5,5 3 5,-2-2-3,2 4 0,-6-4 3,1 1-2,5 2-4,0-2 6,-2 0-2,0 1 0,-3 0 1,5-1 0,-2 1 5,0-1-10,-2 1 2,-2-2 0,6 1-3,-4-1 1,-1 0 4,-1 1-1,3-2 0,-2 1 5,-4 1-4,4-2-4,1 0 5,-1 0 2,-1 3-2,-1-1-2,2-2-3,0 1 1,-1 0 5,0 1 1,0-1-11,-1-1 2,3 0 4,0 3-5,-4 0 6,2 0 3,2 0 3,0 0-10,-3-2 2,0 2 0,2 0 7,1 2-9,-1-2-1,7 0 12,-4 0-9,0 0 1,0 0 5,2 0-4,-2 0-2,2 0-7,0 0 12,-3 1-2,3-1-2,-1 0-1,2 0 7,-3-1-2,-1 2 0,3 1-4,-4-1-2,-2 1-1,2-2 3,1 1-6,1 0 3,-2 1-1,-2 0 4,0-1-4,2 0 2,-2 1-1,2 1-5,-1-2 5,-1 1 3,6 0-2,-5 0 0,5-1 1,-4 1-3,3-1-1,-2 2-2,-2-1-1,2 0 1,-1-1-1,-1 0-3,-1 1-1,5-1 4,-6-1 3,3 1 1,-3 0-2,-5 1 1,3-2-1,2 0 2,-2 0-3,-4 0-2,2 0 5,3 0 0,-1-2-2,3 0 3,-8 0-5,6 2 5,2-1-2,-9-1 7,8 1-3,1-2-1,-3 3-1,3 0 2,-3-3 2,3 2 0,-8-2-1,6 2-3,-4 0 1,5-1-3,0 0 12,-7 1-6,7-1 0,-5-1 0,5 0 3,1 1-2,1 0 1,0 1-6,4-1 10,-3-1-2,4 2-4,0-2 0,4 2 2,-1-1 7,9 2-4,-11-1 3,7-1-2,4 2 0,-8-2-1,8 2 1,0 0-1,0 0-2,-9-1 4,9 1-6,0 0-5,0 0-2,-7-3-8,7 3 0,0 0-22,0 0-10,0 0-17,0 0-14,-6-3-20,6 3-28,0 0-39,0 0-38,0 0-45,-4-4-247,4 4-535,0 0 237</inkml:trace>
  <inkml:trace contextRef="#ctx0" brushRef="#br0" timeOffset="8205">9848 2428 45,'8'2'88,"-8"-2"2,9 0-1,-9 0-6,11 1 9,-11-1 1,8 0 0,-8 0-3,10 0-1,-10 0-1,8 1 5,-8-1-2,0 0-2,8 1-2,-8-1-5,0 0 3,0 0 4,0 0 2,0 0-2,0 0 4,-26 5-6,10-1-2,-1-3-10,-3 2-9,-4-1-5,-2 2-1,-3-1-3,4-1-2,-1 2-6,-3-2 3,0 2 2,0-3-2,0 2 1,1-1-6,-1 1 5,0-1 0,-1-3-1,1 1-2,-4 2-6,3 0 2,-4 0-3,2-2-5,0-2-3,-3 1-1,0 1 0,-1 3 2,2-5 3,0 2 0,-12 0-2,12 2 0,1-4-2,0 4 1,-3 1-6,4 0 3,-1-2-3,3-1 1,0-1-7,3 2-3,6-2 2,4 2-4,4-1-2,1 1 3,1-2-5,2 2 3,1 0-8,3 1-1,5-2-4,-11 2 5,11-2-5,-5 1 4,5-1-5,0 0 3,-6 3-1,6-3 1,0 0 1,0 0 0,0 0 2,0 0-4,11 10-1,-4-9-2,-7-1 3,14 2-2,-5-2-2,4 1-2,4-2 1,-1 1 6,4 0-5,6-2 1,2 1-5,0-1 8,0-2-7,2-2-2,1 2-1,1 0 1,2 0-3,2 1 3,11-2-5,-12 3 3,0 0 2,1-1 0,-1 3-3,2 2 1,-3-4 1,1 1-2,-2 1 0,2 1 6,0-1-3,-1-1 3,1-2-2,-3 3-1,1 0 2,-2 0 0,1 0 2,-2 1-5,1 2 2,1-1 0,-2-2 5,2 2 0,0-2-7,-1 2 6,0 1-1,0-3 1,-1 4-2,-1-5-3,1 2 9,-4 1-6,-5 1-2,-3 0 1,-1-1 2,-5 0-3,-1-1 0,0 2 2,-5-1-1,0-2 4,-6 0-2,10 2-2,-10-2-1,7 0 3,-7 0-3,0 0 2,0 0-1,0 0 1,0 0 2,0 0-1,-31 5 1,14-5 0,0 1 2,-11-2 7,1 0-6,-5-1 2,0-4 1,-5 3-1,-11 1 6,-2-2-5,-2 1 4,-4-1 7,-1-2 3,0 2 1,-1 1 5,-1 0-3,-1 2 2,-23-4 0,25 1 0,-2 3-4,2-1 2,-1-2-1,0 2-1,1 1-2,3 0 4,4 0 2,4 0-7,15 3 1,-1-2 0,6 1-8,0 0 2,8 1 1,7-2-4,0 0-1,2 1-4,1-1-1,3 0 0,6 0 2,-8 2-1,8-2 2,0 0-1,0 0 0,0 0-3,20 4 4,-3-3-5,7 1 5,1 0-6,5 0-1,0-2 3,4 5-3,2-5-1,15 3 1,0-1 4,1 1 2,4-2-6,1 3-9,-1-3 12,5 3-2,-1 1-1,2-2 1,18 1 6,-23 4-8,-2-7-2,-1 1 3,1 3-6,-5-3-3,-3 0 3,-15 0 5,-3 0-2,-3 0 0,-10-1-1,-3 1 11,-5-2-10,-3 1-1,1-1 4,-6 0-6,0 0 4,0 0 5,0 0-14,-36-1 11,9 1 4,-6-3-3,-2 3 2,-13-1 4,-5 1 17,2-2 5,-3 2-2,-4-3 7,0 0 2,-24 3 2,21 0 3,-22-4 3,26 1 2,-1 2 2,-5-1 4,-17-1-4,22 1 1,8 0-1,-3-2 1,6 5-7,13 0 0,2 1-8,3-2 4,7 2-22,8 0 11,0-2-5,4 0-3,3 2-4,-1-4-16,8 2-11,-11-2-20,11 2-26,0 0-36,0 0-29,0 0-38,0 0-32,23-10-43,-11 7-47,3-2-44,-5 1-287,0 1-662,0 0 293</inkml:trace>
  <inkml:trace contextRef="#ctx0" brushRef="#br0" timeOffset="11760">10118 3275 78,'7'-1'123,"-7"1"-18,0 0 2,0 0-9,0 0 10,7 1 2,-7-1-7,0 0 3,0 0-3,0 0-4,0 0 2,-25 5 3,16-4-3,0-1-2,-2 1-9,-4 0-1,1 1 0,-3-2-5,0 1-8,-1 0 3,-2-1-9,0 1 1,0 1-1,-6-1-11,-1 1-2,-1-2-4,1 0 4,0 0-5,-1 0-3,-2 1-1,3-1 2,0 2-2,-2-2-2,-1-2 2,-1 1-7,-2-2 0,1 1-2,0 2 3,1 2-4,-1-4-3,1 2-1,-2-1-1,0-1-4,0 2 3,-2 1-3,3-2-2,-3 1 2,3 1-3,-3-1 1,2 1-4,3-1 0,-4 0 5,2-1-7,2 2 1,-1 0 2,3 1 5,-4-4-9,2 2 2,-2-1-5,2 1 3,1 1-2,-1-1 4,0 2-5,-1-2 1,2 0-3,-1 0 0,1 0 3,-2-2-3,1 1 4,1 2-3,-2-3 1,-4 3 0,3-3-1,3 2 6,-4-2-2,2 2 0,2-1-1,-3 1 4,2-1-2,1-1 5,-1 2-4,-2-1 1,-1 0 2,-4 2 11,0-1-14,4 1-5,3-1 17,1 1 1,1-1-3,2 0-4,7 1-3,-5-2-5,2 1 2,3-1-7,0 2 9,1-2-2,-3 2-9,2-2 2,0 1 12,-5 1-14,4-1-6,0 1 1,-5 0 5,-1-1-4,-3 3 1,0-3-3,0 2 3,-1 1 0,2-2 9,-1 2-4,0 0 4,3-1-8,-1-1 4,-2 1 3,0 3 29,0 0-10,2-2 5,8 0-3,0-1-3,0 1-2,7-1-4,-2-1 0,4 1-3,-2-2-6,3 1 6,9-1-4,-10 1 1,4 0-2,6-1-6,0 0-2,-13 1 3,13-1-3,-5 1-1,5-1-10,0 0-12,0 0-13,0 0-12,0 0-24,0 0-34,-10-3-53,10 3-47,-1-7-46,1 7-38,0 0-24,7-22-57,-2 14-209,-1-3-611,6-2 271</inkml:trace>
  <inkml:trace contextRef="#ctx0" brushRef="#br0" timeOffset="12903">7317 2398 146,'0'0'145,"0"0"-17,0 0-7,0 0-13,0 0-10,0 0-4,0 0-8,0 0-8,0 0-3,0 0-9,0 0-4,0 0-1,0 0-2,0 0-3,0 0 3,0 0-3,0 0 3,0 0-3,0 0 0,0 0 1,0 0-1,0 0 3,0 0-2,0 0 3,0 0-2,0 0-6,0 0 0,0 0-2,-12-12 1,12 12 6,0 0 2,0 0 0,-3-6-2,3 6-1,0 0 1,-6-8 3,6 8 6,-1-6 15,1 6 8,0 0-4,-1-9-4,1 9 1,-1-6-7,1 6 11,0 0-2,-1-8 10,1 8-1,0 0-3,0 0 0,-2-9 6,2 9-10,0 0 6,0 0-14,0 0 2,0 0-4,-1-9-3,1 9-15,0 0-5,0 0-2,0 0-6,0 0-7,0 0-2,0 0-1,0 0 0,0 0-3,0 0-3,0 0-12,0 0 14,-2 25 12,2-18-1,0 2-2,-2 1 0,1-2-4,-1 1-1,2 1-5,0 0-3,-1 5-4,1-1 0,-1-2-1,1 1 2,-1-4-1,1 2-6,-1-1-2,1 1-1,-1-3-3,2-1 3,-4-1-2,3-6-6,2 12 2,-2-12-1,-2 11 1,2-11-3,3 6 0,-3-6-2,0 0 3,0 8-9,0-8-11,0 0-20,0 0-23,0 0-41,0 0-30,0 0-24,0 0-24,0 0-33,0 0-40,-6-25-42,5 17-27,1 8-278,-1-16-645,1 5 286</inkml:trace>
  <inkml:trace contextRef="#ctx0" brushRef="#br0" timeOffset="13529">7285 2141 5,'-6'-4'169,"6"4"-2,-13-4-13,5-1-8,-3 5-5,1-3-8,-2 3 0,2 0-1,-2 0 0,0 2-4,-1-1-4,-1 4-7,-1-1-1,0 2-2,1 2-2,-1-2-29,3 0 1,-2 1-7,0 2-3,1-1-2,0 2-7,3-4-4,-2 4 0,3-1-6,-4 2-4,7 0 0,-1 2 2,-1 0-4,1 2 7,-1 0-9,4-1 1,1 2 2,-2 1-12,1-1 6,-2 2-2,4-2 0,-5 6-1,5-6-3,-1 0-6,3 0 5,0 0-6,2-3-7,-2-1 0,0 0 1,3 1-1,-2-3-1,4 0 3,-2-1-5,3 2-3,-3-2-1,3 0 5,-2 0-2,1-1-1,3 1 4,-2 0-1,2-2-6,-2 1-5,2-2 5,-2 1-3,0-2 3,1 0-6,0 1 1,0-3 3,1-1 4,1 1-3,2-1 0,2-1-1,4-1 2,-2 3 4,2-1-6,0-4 1,0 4 2,2-2-6,-1-3 6,1 3-5,-2-2-4,1 1 5,-1-2 2,-4 2-4,-1 0 0,1-1 8,3-1-7,-5-1 0,1 2 7,-1-2 1,-1 0-4,-2-2 2,1 1 3,1-5 11,-4 2 0,1-5 4,1 0-2,-1-3 0,1-5 0,-1-4-6,-1 2 5,1-3-4,-6-2 0,0 0 5,-1-1-19,0 0 0,-5 1 4,2-2-1,-1 3 1,-1 2-5,0 3 10,-4 0-14,1 0 0,1 6-2,-2 3 2,-1 0-4,-2-1 11,2 4-15,-3 0-10,-1 1-9,0 3-16,-3-1-18,-1 3-18,-2 1-20,3 1-25,-3 2-29,-6 2-26,2 3-39,-1 1-24,1 0-51,-3 3-272,0 1-600,1 0 266</inkml:trace>
  <inkml:trace contextRef="#ctx0" brushRef="#br0" timeOffset="14578">5937 3405 105,'-25'-2'190,"25"2"-9,-15-1 4,6 0-5,-2-1-6,-1 2-4,0 0-1,-6-1-7,-1 1-3,0 0-10,-5-4-6,5 3-8,-6-2-3,0 2-10,-2-3-3,1 1-2,-1 1-6,-3-1-4,3-1 0,-1 3-20,-5-5-3,1 2 1,-2 0-7,0-2-4,0 0 0,-1 2-21,-1 1 6,1-3-5,-2 3-3,3-2-7,-3 2 0,3 0-5,1 0-2,0 2-2,1-1 3,3 0-3,0 0-6,3-1-2,-2 1-1,1-1-1,3 2 9,4 0-12,1 1-7,1-1 0,-1 1-2,0 0 0,0 0-4,0 0 2,-1 2 1,-4-1-1,5 0-3,-2 1-2,4 1 2,-4 0-3,2-1 3,-1-2-1,2 0-4,-2 2 4,3-2 0,-1 1-5,-1-1 2,1 1-3,-3-1 0,2-1-1,-1-1 3,-6-2 3,-3 2-8,3-1 14,-2 1-19,2-2 7,-6 2-3,-1-1 6,1 0 0,-4-1 1,1 0 2,-1 2-8,-10-4 10,11 4-4,1 0-1,-3-1 6,2 2-1,-1-1 5,4-1-2,-3 2-3,4-1-7,-1 0 9,2 1 1,2 1-5,0 0 5,9 0-6,1-2 8,0 2-2,0-5-8,2 7-2,-1-2 2,-1 0 5,4 1-8,0-2 0,-2 2-1,4-2 5,-5 1-7,1 0 11,-1-2-11,4 4 9,-5-2 10,6 1-10,0-2-2,-5-1-6,1 2-1,-2 0 6,-2-1-2,1 0 7,-7 1-13,2-4 7,4 4-2,-5-1 12,6 0-10,-2-1-3,-3 1 6,3 1-4,-3-3 3,6 1-3,-9 1 1,1-1 4,0 1 6,4-1-10,-1 1-4,4 1 8,-8 1-10,7-1 1,2 2 6,-3 0 5,-5-1-12,7 0 7,0-1 3,0 3-4,3-1 0,-6-1 0,8-1-3,-4 0 2,6 0-5,0 1 3,-3-3 4,1 2 0,2 0-4,-2-2 4,-2-1 1,-1 2 4,0 0-9,-2-4 5,1 3 7,0 1 1,0-2-1,1 0-4,-9 1 0,9-2-1,-9 1 9,7 1-5,0-2 3,3 5 4,-2-4-3,0 0-1,1 1 3,1 0 0,0 0-5,0-2 4,4 3 1,-2-4-2,0 4-3,3 0 14,-1 0-13,0 1 5,0-3-6,0 1 2,-4-1-7,-1 1 4,-2-1-5,2 2 12,1 0 0,0 0 1,-2 1-2,2 0 1,4-2-4,-5 0 1,-1 2-2,0-1-3,0 1 1,1-1 11,1-1 0,4 0 6,-2 1-5,2-1-2,0 0 5,2 2-5,-2-1-3,1-3-3,1 2 3,0 0 1,2 1-4,0-1 0,8 2 2,-14-2-2,7 1-3,7 1-6,-7-1 1,7 1 3,0 0-15,0 0-22,0 0-41,-12-4-42,12 4-32,0 0-41,0 0-46,0 0-40,0 0-47,0 0-65,0 0-212,0 0-642,0 0 284</inkml:trace>
  <inkml:trace contextRef="#ctx0" brushRef="#br0" timeOffset="16175">3890 2376 53,'0'0'176,"0"0"0,-7 0-5,7 0-7,0 0 0,0 0-7,0 0 0,0 0-1,0 0-17,0 0-4,0 0-16,0 0-6,0 0-6,0 0-7,-6-10-5,6 10-2,0 0-12,8-12 3,-4 8-6,-2-2-3,3 1-10,-1 0 2,4-2-8,-1 0-2,2 1-9,-1-2-3,5 2-1,-2 0-8,-2 0-1,3 2-2,-3-2-1,2 2-1,-2 1-5,0 0-2,-3 0 1,1 1-4,1 2-7,-8 0 2,13-1-3,-8 4 0,-5-3-3,10 0-1,-7 3 1,-3-3-3,9 7-4,-6-3 6,-1 2-6,-2-6 2,3 9 0,-3-9 6,-2 11-7,-1-5 1,0 0 1,-1 0-2,-3 3 0,2-3 0,-3 2 0,-1-1-4,-1 5 9,-1-2-7,-1 0-2,5-1 1,-2-1 0,-1 3 0,-1 3-2,4-6 0,-1 1 1,3 1 1,-2-1-2,-2-1 2,4 1 0,0-1-2,3-3 0,1 2 1,1-7-1,-2 10 1,2-10 2,0 9 1,0-9 0,3 6 4,-3-6-1,7 4-2,-7-4-1,10 4 4,-4-4-1,1 2 2,-7-2-4,11 0 0,-5 0 3,-6 0-1,13-3-2,-9 1-1,3 1-11,2-3-2,1 1-11,1-2-16,-3-1-16,7-1-21,-4 3-19,-4-1-22,5-1-20,-1 1-23,-1-1-25,0 1-26,0 0-27,-6 1-124,1 1-389,-5 3 172</inkml:trace>
  <inkml:trace contextRef="#ctx0" brushRef="#br0" timeOffset="16753">4041 2130 129,'-15'-2'131,"-6"2"-3,1 0 4,1 0-6,-1 3-2,-2-2 1,-2 3-1,0 1 0,-1 0-4,1 3-3,5-2-3,0-1 2,2 3-11,-5 2-6,4 1-4,-3 1-5,7-1-4,-1 1-6,-2 5-2,5-4 7,4 2-13,0 2 5,2 6-3,2 1-3,3-7 0,2 10 2,3-3-1,4 2-2,2-2 0,0 3-5,4-3 0,5 2 0,-2-3-3,2 0-4,7-1-6,-4-2-2,4 0-3,0-2-6,4-3-3,-1-1-1,4-3 0,0-4 1,0-4 0,17-2 0,-2-3-4,1-4-1,-1-3 6,-1-3-7,0-1 0,-4-2-7,-11 3-2,-3-5 0,-2 1 1,-1-6-3,-2 0-1,-7-4-4,-1 1 1,-3-7 0,-2-11-8,-7 11 3,-3 2-7,-5-12 6,-2 9-6,0 2 5,-6 0-2,-4 1-3,1 3-2,-5 3-4,3 2-1,-6 5-10,-1 0-14,-1 4-12,-3 2-17,1 2-23,-4 2-28,1 0-29,-1 2-34,-3 2-44,5 0-53,-3 3-240,-1-2-547,1 0 242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8:59.0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2318 0 123,'0'0'151,"0"0"-9,0 0 15,0 0-5,0 0-1,0 0 0,0 0-2,0 0-4,0 0-5,0 0 2,0 0-5,0 0-5,0 0-11,0 0 3,0 0-12,0 0-7,0 0-7,0 0-7,0 0-4,0 0-11,0 0-9,0 0 0,0 0-9,0 0-1,0 0 13,0 0 11,0 0-2,0 0 3,0 0-10,0 0 1,1 19 1,-1-19-7,1 9 2,-1-2 0,0-7-8,1 13-6,-1-8 4,0 4 0,0-1-3,0 0 6,-1 3-6,0-3 2,1 1-11,-1 1 5,1-2-11,-1 3 0,-2-2 0,3 1-11,0-1 12,-1 1-1,-1 1-3,0-3 0,2 2-8,-1-1 9,-1-1 2,2 1-11,0 0 4,0 0-4,0-9 3,-1 13-3,1-6-5,-1-2 0,1-5-5,0 13 8,0-8-5,0-5-7,1 10 1,-1-10-2,0 9-2,0-9 2,-1 10-10,1-10 6,0 8 2,0-8-9,0 0 5,0 10 0,0-10-4,0 0-4,0 8 7,0-8-4,0 0 3,0 0-1,1 7 2,-1-7-8,0 0 14,0 0-6,4 7-2,-4-7 0,2 3 2,-2-3 9,0 0-14,7 3 5,-7-3 0,0 0 1,7 4-2,0-4 3,-7 0 4,9 2-3,-9-2 6,11 0-2,-5 1 1,-6-1-8,17-1 8,-11-1-6,4 2-1,2-1 1,4-1 2,-5 1-2,6-2 4,-4 2-3,0-1 2,0 0 3,2-2-7,-3 3 2,1-2 6,0 2 0,4-2 7,-3 0 1,-1 2 3,-1-1 2,6-1-7,-6 1 4,5-2-1,0 3 2,1-2-7,-3 0 0,4 0 1,-3 2 5,5-2-5,-3 0 1,3 0-6,-2 0 2,1 0 1,4 0 1,-6 2-1,0 0-4,1-1-2,0 1 3,-2 0-4,-1 1 7,1-1-10,2 2 2,-2-1-4,-1 0 4,-3 1-4,4-2 1,-5 2-1,0 0 1,1-1-1,-1 0 1,2 0 1,-2 0-3,4-1-3,1 1 2,-1 0 0,1-1 0,2 1 3,0-2-7,0 2 10,0 0-5,2 0 2,-4-2 0,3 1-3,-2-1 0,2 1 2,0 0 0,6-1 1,0 2-1,-1-1 0,2 1 5,-1 1 0,0-1-2,-1 1 1,2 0-2,0 0-1,1 2 2,0 1-2,2-2-1,-3 0 1,0 0-1,-1 1-2,3-2 1,-4 4-1,0-1-3,-1-1 0,-2 0 0,-4 1-1,6-2 2,-3 2-2,-1-2 0,-3 1 0,1 0 1,-1-1-1,-2 1 0,2-1-4,-7 0 4,-1-1 0,1 0-3,1 0 3,-4 0-1,0-1 2,2 0 2,1 0-2,-1 2 0,-2-2 0,2 0-1,-9 0 1,14 0-1,-7 0 2,-7 0-1,13 0 0,-7 0 0,-6 0-4,12-3 1,-4 3 7,0-2-8,-8 2 3,12-1-1,-8 0 0,-4 1 1,10-2-2,-3 1 2,-7 1-3,14-1 0,-6 1 1,0-2 0,-8 2 0,12 0 0,-5 0 2,-7 0-4,12 0 4,-12 0 1,12-2-3,-12 2 1,7-1 3,-7 1-3,8 0 0,-8 0 1,0 0 1,11-2-1,-11 2 1,0 0 1,0 0 4,7-2 0,-7 2 8,0 0 2,0 0-2,0 0-1,6-3 2,-6 3-1,0 0-4,0 0 1,0 0-1,2-6-2,-2 6 2,0 0-1,0 0-2,1-7 7,-1 7-5,0 0 2,0 0-2,0 0 2,0 0 3,0 0-1,0-7-3,0 7 2,0 0 1,0 0 1,0 0 1,0 0 0,0 0-4,0 0 2,0 0-3,0 0-6,0 0 2,0 0 0,0 0-4,0 0 0,0 0 0,0 0-5,0 0 4,0 0-2,0 0 6,0 0-6,0 0-2,0 0 3,0 0-1,-9 18 0,7-14 1,2-4-1,-4 10 4,1-2-5,0 1 0,0-1 1,0 1-2,1-2 0,-3 3 2,4 1-1,-2-3 2,1 3 0,-1 0-2,-1-2 1,2 3 3,0-2-5,-1 0 1,0 1 2,3 2-4,0-2 2,-1-1 1,0 0 1,0 0-2,2-1 0,0 0 3,-1 0-2,1 3-1,-1-2 1,3-1 1,-3-2-3,2 0 2,-2-7-6,2 10 4,-2-4 1,0-6-2,1 9 5,-1-9-4,0 0 3,2 6 1,-2-6 1,0 0-2,0 0 3,0 8-2,0-8 4,0 0-2,0 0-3,0 0 0,0 0-3,0 0 2,16-17-1,-10 10 4,1 0-4,0-1 2,1 0-3,0-1 1,2-1 3,-1-3-2,0 6 2,-1 0-4,3-2 4,-4 0-5,3-3 1,-2 4 2,0 1-1,0-2 5,0 2-3,-3 0-1,-1 2-2,1 0 2,-1 0-2,-1 0 0,-3 5 2,6-6 1,-6 6-1,4-5 2,-4 5-5,4-4-1,-4 4 1,0 0-2,0 0 1,0 0-2,0 0 2,0 0 1,0 0 0,0 0 1,0 0-2,-16 16-1,14-12 4,-2 1-1,-1 0-1,2 1 1,-1 0-2,0-1 3,0 0-1,1 0-1,-2-1 9,2 3-6,-1-1-1,1 0 2,-1-1-4,0 2 3,4-2-4,-3 1 0,-1 0 1,0 0-2,2 1 6,-1-1 0,-1 0-1,0 1-3,0 1-1,0-2 3,1-1 3,0 1-3,-2 0 6,0 1-4,-1-2-2,1-1 0,-1 0 7,0 2-4,-3-1-2,0 0-2,-3-1 0,5 0 0,-5-1-1,-3 3 2,-1-3 0,3 0 3,-3-1-1,-1 0-2,6 0 4,-3 2-6,3-2 2,0-1-1,2 0 0,-2 0 0,0 0 1,2-1-1,9 0 7,-14 0-2,14 0 3,-9 0-2,9 0 0,-6-4-4,6 4 2,-5-6-8,5 6-18,4-12-20,-4 12-28,7-16-33,-4 10-38,1-1-38,1 1-26,-2-2-20,0 3-32,-1-1-38,-2 6-43,0-12-51,0 12-41,-6-16-285,0 7-776,-2 2 344</inkml:trace>
  <inkml:trace contextRef="#ctx0" brushRef="#br0" timeOffset="2287">2406 317 42,'0'0'76,"0"0"-1,0 0 10,-9-1 3,9 1 0,0 0 9,-7 1-3,7-1 13,0 0 8,0 0 5,0 0 9,0 0 2,0 0 1,0 0-5,0 0-2,0 0-3,0 0 0,0 0-2,0 0-4,0 0-5,-7-3-1,7 3-1,0 0-2,0 0 0,0 0 3,0 0-9,0 0 6,0 0 3,0 0-11,0 0-1,0 0-6,0 0 3,0 0-11,0 0 2,0 0-17,-10-1 7,10 1-7,-9 1 6,9-1 1,-12 0 4,12 0-2,-15 0 4,6 0-9,-1 1-2,-3-1 2,-4 2 16,2 0-10,-5 0-4,1-1-2,-7 2-2,-1-1 0,0 1-2,-2-2-7,-1 3-3,-3-1-2,4 0-4,-4-2-9,-1 2 5,-1-2-1,1 4-4,2-5-1,-3 4 1,4-2 0,1 0-1,0-1-6,4 1-2,1-1 1,-2 3-3,3-4-7,-4 1-1,12 1 0,-6-2-10,5 0 6,-8 0-2,-2 1-5,1-1 3,2 0-1,-1 0-3,-3 0 3,4-3-4,4 2 1,-6-1 4,-5 1-6,3-1 2,10 2-3,-9-1 1,-1 0-2,1 1-1,-1-1 1,4 1 1,6 0-1,-4-1 0,-2 1-1,-5-2-2,5 2 2,-1 1-4,-1-2 3,0-3-2,-4 3-5,2 1 6,1 1-3,-5-1 1,4 3-2,-5-2-4,2 0 5,2-1 0,-4 0 5,5 1-3,4 0 1,-3 0-3,7 0 2,4 0-2,-2-1 0,1 2 0,-2-1 1,0-1-3,1 0-1,-2 3 3,2-3 0,3 2 0,-1-2-3,0 1 4,0-1-2,0 0-2,0 0 1,4 0 0,1 0-1,-2-1 2,2-1-2,1 2 2,10 0 0,-14 0 9,9 0 0,5 0 3,0 0 0,-12-1 0,12 1 1,0 0-4,-10 0 2,10 0-1,0 0 1,-7-2-6,7 2 3,0 0-5,0 0 3,0 0 5,0 0-9,0 0 2,0 0-1,-9-2 0,9 2-2,0 0-2,0 0 2,0 0-1,0 0-1,0 0 0,0 0 2,0 0-3,0 0-1,0 0 2,0 0-3,0 0 0,0 0-1,0 0 1,0 0-2,0 0 1,0 0 0,0 0-3,0 0-3,0 0 1,0 0 2,-4 8 4,4-8-1,0 0 0,0 12 2,0-12-2,2 11 3,0-3 0,-2 1-1,0 1 2,2-1-2,-2 4 2,2-2-1,-2 0-2,0 3 0,0-2 4,0 1-2,0 0 0,-2 3 2,2-5-2,-2 4 1,4-1-1,-4-1 0,2 3-1,2-2 1,-2-2 2,0-1-1,2 1-2,-4-2 0,2-1 2,0-1-2,0-1 1,2-2-2,1 2 2,-3-7 5,-3 8-3,3-8-1,-2 11-3,2-11 4,0 10 0,0-10-1,0 5 1,0-5-3,0 0 6,0 0-5,-2 9-1,2-9 1,0 0 1,0 0 1,0 0 0,0 0-1,0 0 1,0 0-2,7 3 2,-7-3-2,0 0 1,19-11-3,-9 6 4,1-1-2,3-2 2,-2 0-2,0-1 1,0 3-1,2-3 1,5-7-2,-2 2 1,-2 4 0,-5 3 0,2-2 0,4-4 0,-7 7 0,-2 0 4,2 1-4,-6 2 0,2-2 4,-1 2-1,-4 3-2,0 0 3,5-7 0,-5 7-1,5-3-3,-5 3-1,0 0 1,0 0 1,0 0-1,0 0 1,0 0 1,0 0-5,0 0 1,-22 18 2,18-14-1,-4 3 0,-1 0 4,2 2-5,-8 1 3,3 1 1,4-2 0,-4-1-4,2 2 2,0-3-3,-4 3 6,3-2-4,-4 3 2,0-1-1,1 0 3,0-1-2,2 2-2,-4-3 1,1 2 0,1 1 0,0-3 5,4-2-5,-1 0 3,-1 1-1,5-1-1,-2 0 27,-1-1-3,2 0-5,0-1 0,2-1-3,6-3 1,-12 4-5,10-1-3,2-3 0,-9 4 5,9-4-5,-5 5 4,5-5-1,0 0-1,-7 1 1,7-1 0,0 0-3,0 0 2,0 0-4,-7-10-1,7 10 4,-3-7 2,3 7-3,-2-9 3,2 9-2,0-10 4,0 10-7,-2-14 1,2 8 1,-3 0-1,3 6-2,-2-13 6,-1 8-8,3 5 3,-4-12-2,4 8 3,-5-1-4,2-2-4,3 7 1,-4-10 0,0 3-1,0 3 2,4 4 2,-4-9-4,2 4 3,2 5-4,-2-8 0,2 8 2,0 0 0,-4-8 0,4 8-4,0 0 5,0 0-2,-2-5-2,2 5-2,0 0 3,0 0-7,0 0 2,0 0-1,0 0 1,0 0 3,0 0-1,0 0 1,0 0 1,0 0-7,0 0 7,20 6 0,-11-4 3,-2-1 3,3-1-5,-1-1 3,3 0 0,0 1-3,2-2-2,0 0 2,0-2 2,1 2-4,-6-2 6,3 2-3,0-1-4,0-1 0,-3 1 4,3 2 1,-4-1-3,-2 0 2,2 0 2,-8 2-5,12-3 1,-8 2-1,-4 1 4,0 0-7,12 0 5,-12 0-3,7 2-1,-7-2 3,0 0-1,0 0-2,10 0 3,-10 0-2,4 3 1,-4-3 0,0 0-2,0 0 0,0 0-1,0 0-1,2 5 4,-2-5-1,0 0 3,-11 8 0,4-6 3,-5 2-5,3 1 2,-3-1 1,0 0-4,-4 2 5,0 1-1,0 0-3,2 2 2,-3-3-3,5 2 1,-2-1 0,4-2 0,4-2 3,0 0-4,2 0-3,4-3 4,-7 4 2,7-4-9,0 0 12,0 0-2,0 0 0,21 3 0,-7-6 3,4-3-2,0 3 0,3-2 2,1-5 0,6 4-13,-1 0 10,-3-3-1,-6 3 0,-1 2 1,-1 0 1,-4 1-3,-2 0 2,-3 1-6,-7 2 2,12-3 1,-12 3-5,0 0 4,0 0 0,0 0 1,0 0-3,0 0 1,0 0-4,0 0 2,-24 13 4,12-11-10,0 2 7,-4 2 2,4-3 3,-4 0 2,-1 0-3,3 1 0,-1-1 0,4-1 0,-1 0 0,2 0 3,0-1-3,4-1-1,6 0 2,-10 2 3,10-2-5,-8 0 5,8 0-1,0 0-2,0 0-9,0 0 5,0 0-10,0 0-29,0 0-38,0 0-37,20-18-35,-8 13-52,-2-1-48,4 0-58,2-1-65,3 3-75,-3 2-332,4 1-848,6-2 377</inkml:trace>
  <inkml:trace contextRef="#ctx0" brushRef="#br0" timeOffset="7202">2269 400 23,'0'0'45,"0"0"-6,12-3 7,-12 3-8,0 0 11,5-3 0,-5 3 10,0 0 12,0 0-5,8-1 15,-8 1-7,0 0-2,0 0 2,0 0 6,0 0 1,3-5-6,-3 5 2,0 0-11,0 0 8,0 0-9,0 0-1,0 0-8,0 0 0,0 0-2,0 0-2,0 0 9,-5-12-1,5 12 1,0 0-4,0 0 1,1-8 2,-1 8-2,0 0 0,2-6 3,-2 6 2,0 0-2,2-5 6,-2 5 4,0 0 1,0 0 1,0 0 0,0-10-1,0 10-3,0 0 8,0 0-1,0 0-3,0 0-4,0 0-5,0 0-2,0 0-12,0 0-1,0 0-5,0 0-7,0 0-8,0 0 0,0 0 0,0 0-1,0 0-2,0 0 2,0 0-6,-14 16 5,14-16-4,-2 8 1,-1-2 3,1 0 3,2-6-1,-5 9-4,3-4 1,2-5 5,-4 9-3,3-4-3,1-5 1,-1 11 4,0-4-3,-1-1 6,-1 2-8,3 1 3,-3-2 7,2 2-7,-2 1-1,2 0-2,-1 1 2,0-2 1,-3 2 5,3 0 1,-2 3-5,0 0 3,0-2 2,2-1-10,0 0 4,0 0-3,-2-1-1,2 2 3,1-2-2,-1 0-7,0-2 13,1 0-4,-2 3 0,2-2 1,-1 0-6,2-2 4,-2 1-7,2 2-4,-1-4 4,1-6 4,0 13 1,-1-7-13,2 1 8,-1-7 1,0 9-4,0-9-2,-1 9-4,1-9 5,0 0 0,0 8 3,0-8-7,0 0 3,0 0 5,0 0 4,0 8 13,0-8 7,0 0 0,0 0 2,0 0 7,0 0-5,0 0 0,0 0-5,0 0-7,0 0 3,0 0-4,0 0-5,0 0 2,0 0-3,0 0-3,0 0-6,0 0-1,2-25-1,2 17-2,-2 0 1,0-1-4,1-6-2,0 0-2,3 1 9,-3 0-6,-1-2-5,1 2-5,-3 3 7,2-5-3,-2 2-1,2-1 3,-2 1-3,-2 3 1,2 0-1,-2 1-3,2-2 2,0 2 3,0-1-5,0 2 4,-2 2 1,2-4 2,0 2-3,0 9 1,-1-13 2,1 6-2,0 7 5,0-9 4,0 9 1,-1-10-1,1 10-1,0 0 1,-1-7-6,1 7 1,0 0-2,0 0-4,0 0 0,0 0-4,0-9 0,0 9 4,0 0 1,0 0-5,0 0-2,0 0-3,0 0 7,0 0-2,0 0 3,0 0-1,0 0-2,0 0 2,0 0-2,0 0-2,-2 29 2,2-24 2,0-5 0,1 13-2,-1-8 0,1 2 2,-1 2 0,0 0-6,0 0 4,0-1 0,-1 2 2,1 6-1,-1-8-4,1 1 5,0-1 0,0-2 1,0 5 1,-1 0-4,1-1 1,-3 1 0,2-2-3,1 0 4,0-2-1,0-7-2,-2 9 2,2-3 1,0-6-1,0 0 1,0 10 3,0-10 0,0 0 3,0 7 12,0-7 0,0 0 1,0 0-3,0 0 0,0 0-2,7-20 1,-5 12-3,-1 0-2,0-1-1,2-3 0,1-2-2,-2 0-2,1-3 3,1 4-2,0-3-2,-2-2-3,1 3 3,-1-1-2,-1 4 0,0 3 1,-1-1-3,0 2 0,3-2 1,-3 10-1,-3-10-2,6 4-1,-3 6-2,0 0-3,0-9 2,0 9 0,0 0 4,0 0-8,0 0 1,0 0-8,0 0-10,0 0-25,0 0-24,0 0-21,-3 25-49,3-18-31,0-7-25,0 17-26,0-8-39,0 2-28,3 4-52,-3-5-18,-3 1-287,3 0-705,0 6 312</inkml:trace>
  <inkml:trace contextRef="#ctx0" brushRef="#br0" timeOffset="8456">2351 762 8,'0'-6'142,"0"6"-2,0 0-7,0 0 12,0-10-7,0 10 6,0 0 2,1-8 6,-1 8 3,0 0-1,-1-8-6,1 8 6,0 0-3,0-9-1,0 9 3,0 0-14,-3-8-8,3 8-1,0 0-15,-3-10 5,3 10-9,-3-5-11,3 5 1,0 0-6,0 0-8,-2-6-6,2 6-5,0 0-10,0 0 6,0 0-11,0 0-6,0 0 0,0 0-8,0 0-1,0 0-19,0 0 6,0 0-4,0 0-6,0 0 4,0 0-1,0 0 7,0 0-3,0 0 11,0 0-8,0 0-1,-11 15 1,7-8 6,4-7-2,-7 7 3,0-1-5,0 1 11,-1-1-14,-2 1 9,-2 3-5,1-3-4,1-1-4,-4 3-1,0-3-7,-1 2 0,-1 1-3,4-2-1,-1 0 3,2-1-4,0-1 2,1 0-2,1 0-8,0 2 5,1-4-1,2 1 0,0-2-6,6-2 1,-8 4-3,4-2 5,4-2-9,-8 3 10,8-3-6,-5 5-1,5-5-2,-3 3 7,3-3-1,-6 3-2,6-3-6,0 0 0,-4 5 1,4-5 4,0 0 2,0 0-7,0 0 1,-5 3 11,5-3-5,0 0 1,0 0 10,0 0 12,0 0 9,0 0 2,0 0-7,0 0 0,0 0 2,0 0-2,0-17-8,0 17-1,-2-13 7,2 13-8,0-13-2,-4 4-4,4 3-2,-2-1 3,0 0-2,2 7 2,-3-13 0,0 8 7,3 5 3,0-8-6,0 8 1,0 0-6,-2-10-1,2 10-1,0 0-2,0 0-1,-2-7 0,2 7-4,0 0 0,0 0-1,0 0-3,0 0 4,0 0-2,6-5-2,-6 5-1,7-1-1,-7 1 2,16-3-1,-4 2-3,-2 1 7,7-3-7,-2 2 3,1 0 2,2-2-1,-1 1-1,1-1 1,0 2 3,-1-1-6,-1 0 0,-5 0 1,1 2 1,0-2 1,-3 1-1,-3 1-2,-6 0 1,12-1-1,-12 1-3,8-1 3,-8 1 0,0 0 2,9 0-4,-9 0 1,0 0 0,0 0 2,0 0-3,0 0 0,0 0 2,0 0 4,-23 14-3,16-11 0,0 1 1,-3 1 0,0 0-2,1 0 3,-1-2-2,2 2-1,-1-2-3,1 0 3,4-2 2,-3 1-1,7-2-2,-9 4-1,9-4 2,-9 3 2,9-3-2,-5 3 1,5-3-7,0 0 8,0 0 1,-6 2-1,6-2-4,0 0 8,0 0-5,0 0 1,0 0 1,0 0-3,0 0-1,-8 1-10,8-1-24,0 0-28,0 0-27,0 0-44,0 0-25,0 0-27,0 0-31,0 0-33,0 0-35,0 0-41,0 0-323,0 0-703,28-8 312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9:19.4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2502 540 95,'0'0'117,"0"0"-3,0 0 1,0 0-1,0 0-1,0 0 12,0 0-5,0 0 0,0 0 2,0 0 4,0 0-9,0 0 5,0 0-2,0 0-6,0 0 0,0 0-7,0 0-5,0 0-4,0 0-7,0 0-6,0 0-4,0 0 1,0 0-7,0 0-5,0 0-6,0 0-5,0 0 0,0 0-6,0 0 0,0 0-3,0 0-2,0 0-2,0 0 5,0 0-8,-19 11 6,19-11 0,-9 1 0,1 1 3,3 0 4,-4-1-5,-1-1-3,2 2-4,-2-1-1,-1 1-7,-2-2 1,-1 0-2,4-2 0,-4 1-1,3-1 6,3 2-9,-2-2-3,3 1-3,0-2 13,2 0-20,-2-1 0,4 0 7,3 4 2,-8-9-11,6 3 0,2 6-1,-1-11-4,1 11-3,2-11 6,-1 5-7,1-3 5,4 2-3,-1-1 2,0 1-20,-1 0 24,4 0-9,-1-1-12,-1 0 15,2 0 2,2 0-8,-2 4-3,-1-1 0,2-2 4,-1 3 2,-3-1 2,-5 5-4,11-6 2,-11 6-11,6-5 13,-6 5 3,0 0 1,7-5 2,-7 5 3,0 0-15,0 0 15,7-5-14,-7 5-11,0 0 10,0 0 4,0 0-8,0 0 2,0 0 6,0 0 0,8 16-16,-8-16 26,2 11-5,-2-11 4,4 12-3,-3-6-4,-1-6 4,1 12-1,3-5 1,-4-7 1,1 16-2,-1-10 4,0-6-2,1 18-7,-2-9 7,1 1 1,1 0 6,-1-10-3,0 17-5,0-6-1,0-11 0,1 16 8,-2-7-6,1-9-1,1 19-19,-1-11 21,0-8-10,0 13 10,-1-2-25,3-3 23,-2-8-3,0 12 2,0-12-5,-2 10-1,2-10 1,0 13-21,0-13 24,-1 13 0,-3-8-3,1 2 5,-1-2-3,1 1-2,-1 0-1,-3 1-6,-1 0-13,0-2 18,0 2 2,-4-4-14,3 2 14,-1 0 3,-3-2-8,3-1 2,-3 3 4,2-2-1,-1 1-10,0-2-5,0 0-9,2-2-32,-1 0-13,0 0-54,4-1-19,-3 0-25,1-4-26,2 4-38,7 1-26,0 0-31,-16-5-256,8 0-581,1 2 257</inkml:trace>
  <inkml:trace contextRef="#ctx0" brushRef="#br0" timeOffset="893">1670 589 135,'0'0'191,"0"0"-2,0 0-13,0 0-4,0 0-11,0 0-3,0 0-1,0 0-4,0 0 3,0 0-13,0 0 0,8-29-8,-8 29 2,5-14-9,-2 6 1,1-3-9,0 1-14,0-3-6,-1-1-3,3-3-6,-3 2-9,1 0-7,1-1-7,2-6-4,0 6-8,-3 0 0,2 1-9,-1 0 3,1-1-8,-2 2 0,1 5-2,-1-2 3,0 3 3,-4 8-4,7-14-7,-7 14-3,7-15 3,-7 15-15,8-9 3,-8 9-4,5-7-1,-5 7-5,7-6 4,-7 6 0,0 0-9,11-6 0,-11 6 0,0 0 1,0 0-1,0 0-3,21 4 0,-21-4-1,8 7-1,-8-7 0,15 8-1,-8-1 1,-1-4 3,1 5-3,1-1 0,-2 0-4,2 1 5,-2-2-2,1 2 4,0 0-3,0 0 0,0 0-3,-2 0-2,2-1 5,-2 0-2,0 2-3,0-3-3,-5-6 2,8 12 2,-7-6 0,2-1 0,-3-5 1,6 12-5,-4-6 4,-2-6 1,2 10 5,-2-10-13,1 7 8,-1-7-8,0 0 5,-3 13 4,3-13 1,-10 14-3,6-10-4,-7 2 7,1-1-4,1-1 5,-7 3-3,-1 0 1,1 0 1,-2-2-1,-1 1 1,2-1 6,-3-1-10,0-3-4,2 3 8,-2-1-4,0-2 2,4-1 0,0 0 14,3-1-17,2-1 6,-1 1 0,4-3 0,8 4 3,-14-9 2,7 5 3,2-2 0,5 6 5,-5-13 6,5 13 2,-4-8-5,4 8 1,-4-11 1,4 11 1,0 0-7,-3-10 1,3 10-3,0 0-7,0 0 3,0 0 4,-1-9-16,1 9 9,0 0 9,0 0-12,0 0 2,0 0-7,0 0 2,0 0-1,0 0 7,-20 13-4,20-13 4,-11 8-5,2-1 4,0 0-4,-2 0-2,-1 3 7,-2-1 0,4-3-9,-5 2 7,1-1-4,-1 1 1,4-1 2,-1-3 5,1 1-9,1-1 3,2-1-3,-2 0 2,10-3 0,-10 3-5,10-3 9,-10 0-1,10 0 1,0 0 0,-12-3-1,12 3 1,-6-8-4,6 8 2,-4-13 3,1 3-2,-1-2 5,2 1-8,0-1-3,-1-3 1,0 1 0,-2 2 5,2-3-6,-3 5 0,2 1-3,-3-4 9,2 3-9,-2 1 3,2 2 0,-3-1-1,1 0 10,-1 4-4,3-3-6,-1 1-1,6 6 6,-9-8 1,9 8-1,-5-6 3,5 6-3,-6-7 2,6 7-3,0 0 0,0 0 0,18-16-3,-8 11 4,1 1-2,0 1-3,4-1 4,-2 3 2,-1-1-1,3 1-2,-15 1 0,25 1-3,-13 2 0,-2-2-5,0 3 18,-3 0-12,0 2 5,0-1-10,-1 1 5,-2 0 1,0 2 1,-2 0-2,-1 3 3,-1-11-2,-6 19 6,-2-5-4,-2-1-4,0 0 6,-2 1 3,-4 4-5,1 1 1,-2-2 2,0 1 4,0-1 2,4-3-4,1 1 1,-4 2-3,4-5 2,1 2 11,1 0-9,0 0 3,5 1-7,-1-1-1,1-1 11,4-2-4,0 5 13,2-7 2,-1 3-9,5 4 7,3-3 8,1-2-3,-3-1 2,5 1 1,2 1-6,-4-5-4,7 3-1,0 0 1,-1-2-9,2-1 3,2-1 0,0 0 1,0-1-2,1-4-2,0 2-10,5-1-4,-7-3-14,0 0-19,-1 1-10,1-4-20,-3 1-19,0-2-27,2 0-23,-3-3-28,0 0-31,-3-3-34,-1 1-33,3-3-56,-6 0-230,-3-3-590,2 0 261</inkml:trace>
  <inkml:trace contextRef="#ctx0" brushRef="#br0" timeOffset="2129">1671 9 68,'0'0'222,"0"0"-21,0 0-12,0 0-14,0 0-14,13-5-15,-13 5-16,11-3-12,-4 1-11,2 3-9,-9-1-9,14 3-16,-7-3-21,-7 0-29,9 3-38,-9-3-37,7 6-55,-5-1-60,-2-5-86,-1 13-272,1-13 121</inkml:trace>
  <inkml:trace contextRef="#ctx0" brushRef="#br0" timeOffset="3037">2186 1045 205,'0'0'199,"0"0"-9,0 0-16,-4-5-13,4 5-14,0 0-11,0 0-12,0 0-10,0 0-8,0 0-4,0 0 3,0 0 1,0 0-4,-16 7 5,12-4 1,4-3-12,-7 7 23,3-2-3,0 1-6,1-1-7,-2 1-20,3-1 6,-4 3-2,3 0-8,-1 2-5,-1-2-1,0 2-3,2-1-8,0 2 2,2 0-6,0-3-4,1-8-2,1 18-4,-1-18-3,3 14-7,-1-5 3,1-4-4,5 2 5,-1-1-5,1-3-12,1 2 6,0-3-8,5-1-5,1 0 8,1-2-10,-4-1 0,5-2 7,-5-1-2,1-1-9,-2 1 3,2-3 3,-5 0 4,1 0 9,-1 0 4,-1-5-12,-1 1 3,-2-2 5,-2 2-1,1 3-8,-1-2 4,-2 11 0,0-21 1,0 21-10,-1-16 3,1 16-10,-4-13 10,4 13-17,0 0 9,-8-11 0,8 11-4,-9-5-2,9 5 2,-11-6-3,11 6 0,-14-1 2,14 1 0,0 0-2,-20 1-5,20-1 13,-14 3-13,9 0 5,5-3-2,-12 5 0,5-2-2,7-3 1,-12 8-5,5-3 6,1 0-9,-5 1 6,2 0 0,-1 1 6,-4 2-3,4-1 1,-3 0-13,-2-1 9,0 2 4,-2-1-4,2-1-4,-5 0 8,4 1-5,-2-3 1,0 1-3,1-1 9,0-2-7,0 2 12,1-3-18,3 1 3,1-2 5,0-1 9,12 0-15,-18-3 7,10 0 5,8 3-1,-15-8-6,11 5 1,4 3 1,0 0 8,-10-13-6,10 13 9,-4-11 4,4 11 9,-2-7-2,2 7 5,0 0-7,-4-7-2,4 7-1,0 0-2,0 0 2,0 0-12,0 0 1,0 0 2,0 0-6,0 0 4,0 0 1,0 0 1,0 0-4,0 0-11,0 0 13,1 32-5,0-23 2,1 0-1,3 3 5,-4-4-15,3 3 11,-1-2 3,1 2-7,-1 1 4,-1 1-4,0-2 5,-1 4-1,-1-1-1,0-1 2,-1 3-4,-1-5 5,0-1-4,-2 4 0,-4 1 1,1-5-2,0 1 0,-5 0-2,1 1-11,-5-3-12,-1 0-12,-4 1-26,4-4-23,-4 1-45,4-4-42,-2-2-51,2-2-44,-4-6-78,-4 0-261,7 1-653,-6-9 290</inkml:trace>
  <inkml:trace contextRef="#ctx0" brushRef="#br0" timeOffset="3899">1439 1128 53,'0'0'188,"-7"7"-12,7-7-18,-5 5-8,5-5-7,-7 5-12,3-2 7,4-3 0,-8 5 0,4-2 0,-1 1-3,5-4-6,-10 4-11,0-4-7,5 2-1,5-2-6,-13 1-10,13-1-11,-11 0-3,11 0-9,-13-3-6,7 2-8,6 1-1,-10-4-7,6 0-14,0-3 5,4 7-3,-6-9 1,6 9-12,-2-16 14,2 16-14,2-15 13,-2 15 0,3-13 0,1 7 4,2-2-7,1 2-4,-1 0 4,2 1-2,0 0 5,-8 5-2,12-5-3,-12 5-9,13-4 6,-13 4 6,12-2-12,-12 2 5,11 2-1,-11-2 1,8 6 9,-8-6 11,8 9 1,-5-1 2,1-2-8,-2 3 3,0 2 3,-1 1 3,1 0-2,-1 0-4,0 0 1,2 4-3,0-2 3,-1 1-1,0-1-3,4-1-7,-3 2-1,0-1-8,-1-3-13,0 0 14,2-2-6,0 3-3,-3-2-2,4 1-5,-4 0 3,0 1-2,-1-4 1,0 2-3,0-10-4,-3 16-6,2-6-6,-3-2-21,0-1-18,-4 1-17,0-1-30,0 2-34,0-3-47,-4 1-49,1-4-73,-4 2-321,-2-2-665,0-2 294</inkml:trace>
  <inkml:trace contextRef="#ctx0" brushRef="#br0" timeOffset="4431">1004 1150 149,'0'0'197,"0"0"-17,0 0-11,0 0-12,0 0-7,0 0 2,0 0 5,0 0-6,0 0-1,0 0-3,0 0 2,0 0-10,-10 16 14,10-16-5,0 0-16,0 0-11,-2 15-11,2-15 4,0 0-8,-1 18-11,1-18-7,0 0-3,1 14-2,-1-14-8,5 11-1,-5-11-19,6 12 16,-6-12-6,6 15-7,-1-8-5,0-1-1,-5-6-8,5 13-4,1-7 2,-3-1-6,-3-5 1,7 8-4,-7-8-2,6 8-6,-6-8-4,2 6 0,-2-6-3,0 0-5,0 0 3,0 0 2,0 0-3,0 0 2,-10 16 3,10-16-6,-16 6 1,8-3 0,-6 1-2,1 0 0,-3-2 6,0 1-8,-2 0-4,1-3 1,4-1 6,13 1-8,-23-3 13,12 3 1,11 0 0,-17-7 5,10 3-8,7 4 10,-15-10-9,12 3-7,3 7 2,-7-15 6,2 9-3,5 6 7,-3-11 10,3 11-1,-4-10 2,4 10-1,0 0-1,0 0 2,-5-14-3,5 14-4,0 0-7,0 0-3,0 0-6,0 0 6,0 0-9,0 0 5,0 0-8,0 0-1,0 0 3,0 0-6,0 0-3,0 0 8,0 0-5,0 0 8,0 0-3,0 0 1,-9 30-7,9-30 0,-5 8 5,5-8-2,-11 11 6,2-3-7,0-2 4,-3 2-3,-4-2-3,1 1 6,1 1-7,0-2-4,0-1 9,1-1-14,0 0 11,2-1-1,0-2 4,1 0 2,-1 0-1,11-1-3,-20 0 4,20 0-5,-12-4 3,8-2-1,4 6-2,-11-12 4,8 6-2,1-3 4,1 0-3,0-2-11,1 11 10,1-25 0,-1 10-1,1 4 4,1 1-6,-2-1 0,2-1 0,-2 12-3,2-23 6,-2 13 0,0 10 0,-2-20 4,-2 11-6,4 9 3,-5-17-5,-1 10-4,6 7 6,-8-14-3,1 6 6,7 8-7,-12-10 2,4 5 0,8 5 5,-18-9-8,9 5 4,-1 0 1,10 4 3,-18-4-10,6 4 9,12 0-1,-24 0-7,13 0 7,11 0 0,-24 1-4,11 3 1,0 1 0,-4 2-12,4-3 18,1 3-9,-2 0 2,3 0 2,-3 2 4,4 0-2,-3 2 0,4-2-2,0-1 1,3 0-8,0 1 10,0-1-6,0 2 4,6-10 1,-6 13 2,6-13 11,-2 13 2,2-13 4,6 10 10,-6-10 1,9 7 6,-2-5-3,1-1 9,4-1 6,7-1 1,-3-1-3,4-3-3,-2 2-3,8 0-6,-7-3-7,5-1 2,-7 1-4,7-6-15,-3 3-14,-3 1-35,-4-3-36,2 1-20,0 2-45,-1 2-28,-4 1-43,-3 1-44,4-1-50,-3-2-80,-9 7-287,17-7-724,-17 7 321</inkml:trace>
  <inkml:trace contextRef="#ctx0" brushRef="#br0" timeOffset="5761">663 1695 126,'0'0'265,"0"0"-21,0 0-2,0 0-14,0 0 2,0 0-25,0 0 8,20-4-16,-20 4-6,0 0-16,15-6-13,-15 6-8,10-5-17,-10 5-13,11-4-13,-5 2-14,-6 2-3,10-5-16,-10 5-22,6-5-32,-6 5-46,9-5-47,-9 5-54,11-9-60,-11 9-75,4-11-192,-4 11-487,0 0 215</inkml:trace>
  <inkml:trace contextRef="#ctx0" brushRef="#br0" timeOffset="6091">0 1061 210,'-9'-2'275,"9"2"-2,0 0-1,0 0 3,0 0 4,0 0-5,24-17-2,-8 10-23,0-1-1,6-3-25,6 0-5,-1 0-23,-2 1-15,-1-2-28,-5 7-7,5-6-18,-2 3-15,-4 4-7,-3-1-31,-4 1-8,6 0-32,-9 1-32,-8 3-38,14-2-37,-14 2-40,12-3-27,-12 3-29,0 0-34,0 0-43,20 5-72,-20-5-176,0 0-535,9 10 236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9:26.5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2070 149 115,'0'0'243,"0"0"-24,0 0-23,0 0-20,1-5-16,-1 5-19,0 0-12,0 0-10,0 0-4,0 0 7,0 0-1,0 0-3,0 0-8,-26 12-1,12-8-8,-3 0-1,-2-1-9,4 3 0,-3-2-6,-1 0-7,2-1-2,4-2 3,1 2-5,1-5 1,0 1-12,4 0-7,2-2-3,-2-1-35,3-1-5,4 5 8,0-16-11,5 6 0,4-1-4,1-1 1,4 1 0,1 0-3,1 1 1,0 3 0,-2-2-3,-3 4 5,3 0-5,-5 1 2,1 3-4,-5 0 0,-5 1 6,11 1-6,-5 3 2,-6-4 1,4 11 3,-4-11 7,2 11-1,-2-1 6,0 1 6,-1 0 2,-3 3 3,3-2-5,1 3 3,-6-1-6,4-4 5,-4 6 0,3-6-3,-2 4 6,1-4-3,-1 5-9,1-1 4,-4-1 0,-3 1-1,2-1-6,-3 1 5,-2-2-6,-2 5-4,2-4-19,-2-3-23,1 0-41,-2 0-47,-6-1-48,4-2-73,-5 2-285,-3-1-572,1-1 254</inkml:trace>
  <inkml:trace contextRef="#ctx0" brushRef="#br0" timeOffset="501">1252 397 191,'0'0'175,"0"0"10,0 0-4,0 0-4,0 0-2,0 0-9,6-20-5,-6 20 3,5-12 2,-3 5-9,-2-3-12,0 10-6,2-27-14,1 13-3,1-2-12,0-1-9,0-8-7,2 2-11,-2 6-8,2-4-5,-1 6-6,0 2-7,-1-3-7,2 8 0,-1-3-3,-1 3 0,0-2-12,-1 4-5,1-2 2,3 0-2,1 3-6,-3 0 5,2-1-1,-7 6-5,10-7-4,-10 7-1,11-3-2,-4 2 2,-7 1-5,12 0 0,-12 0 0,16 2-6,-7 2 3,-9-4-2,12 5 4,-4-4-3,0 2 0,3 1-5,-4 0 2,3 0 2,-4-1 6,3 0-16,-1 3 4,-3-2 1,-5-4-3,12 11 3,-9-6-1,-3-5 1,8 12-1,-7-6-1,-1-6-1,2 11 0,-1-1 5,-1-10-1,-7 19-2,0-11 1,-4 3-2,-1 3 4,-2-4-1,-6 3 7,6-3-12,-9 2 4,-3-1 6,2 0-3,0-2-6,-1-2 4,1-1 0,0 1-3,5-6 4,2 1 0,3-2 9,-2-2-13,4 1 6,0-1 4,1-1 0,1-3 6,10 6 9,-12-11 3,5 3 3,7 8-4,-10-10 6,10 10 6,-6-10-3,6 10 2,0 0-8,-6-9-9,6 9 0,0 0-5,0 0-4,-6-8 4,6 8-4,0 0-4,0 0 2,-22 10-5,22-10-4,-12 2 6,5 2 7,-3 3-23,6-3 7,-4 0 3,2 2 2,-2-2-5,-1 2 1,1 1-2,1-4-3,7-3 5,-16 7 2,10-4-3,0-2-4,-3 3 6,-1 0-7,0-2-8,10-2 9,-18 2-1,6-2 3,12 0 2,-19-2 5,7 0-11,0-2 8,0 0-2,-4-1-3,2-3-2,0 0-1,-2 0 14,2 0-9,0-4-4,2-2 3,-2 3 1,2-4 1,3 4 15,1-3-15,2 4-1,0-3 6,2 5 2,2-1-5,2 9 1,0-17 4,0 17-3,3-11 1,1 3-7,-4 8 10,10-13-12,-3 8 13,1 0-6,0 1-10,2 1 5,1 2 3,-11 1-3,17-3 5,-2 3 10,-6 0-11,2 3 3,-11-3-3,17 5-2,-10-2-5,0 1-2,0 1 5,0 1 2,-2 2 0,0-3 3,-3 2 0,-2-7-3,3 17-2,-4-9-1,1-8 9,-5 24-4,-1-15-6,3 7 8,-4-1 2,1 0 0,-4-1 1,5 1-3,-4 0-3,-3 6 12,4-5-6,-4 5-6,0-2 7,-1-1-7,3 5 3,2-1 2,-2-6 7,0 5-10,2 0 2,4-4-2,0-3 32,1-2-9,3 0-2,1-3 10,1 3 10,2-3-4,4 2-2,-4-5 5,4 1-1,2-2 0,0-2 1,0-1-9,4 1 1,1-2-16,-1-2 9,4-2 2,-1 1-14,0-1-18,-1-3-15,5 0-21,-4-1-20,-2-1-29,1-2-34,1 1-28,-3 0-42,2-2-38,-4-1-42,1 2-77,-2-1-212,-1-1-608,1-1 269</inkml:trace>
  <inkml:trace contextRef="#ctx0" brushRef="#br0" timeOffset="1534">1077 42 2059,'-5'-5'25,"5"5"-11,-4-5 28,4 5 77,-3-6 12,3 6-21,0 0-24,0 0-15,7-10-9,-7 10-19,4-6 12,-4 6-3,6-5-9,-6 5-7,0 0-6,2-5-24,-2 5-17,0 0-22,0 0-36,0 0-38,0 0-50,0 0-70,0 0-170,0 0-430,0 0 191</inkml:trace>
  <inkml:trace contextRef="#ctx0" brushRef="#br0" timeOffset="8724">1981 756 25,'0'0'100,"0"0"4,0 0-10,0 0-1,0 0 1,0 0 0,0 0-6,0 0-11,0 0-3,0 0-2,0 0-8,0 0-1,0 0-6,0 0-10,0 0-4,0 0-5,0 0-1,0 0-6,0 0 1,0 0-8,0 0 1,0 0-5,0 0 4,0 0-11,0 0 4,0 0-3,0 0 0,0 0-3,0 0 0,0 0-5,0 0 3,0 0-5,0 0 5,0 0 4,0 0-5,0 0 2,0 0-2,0 0 3,0 0-4,0 0 1,0 0-4,0 0 6,0 0-1,0 0 4,0 0-4,0 0 1,0 0 3,0 0 2,0 0-2,0 0 0,0 0 4,0 0 5,0 0-1,0 0-3,0 0 11,0 0 0,0 0 7,0 0 4,0 0 2,0 0-2,0 0-3,0 0 0,-19-7-7,19 7 0,0 0 2,0 0 2,-13 1 2,13-1 3,-6 1-2,6-1 8,0 0 1,-9 1 1,9-1-7,0 0 3,0 0-3,-8 1-1,8-1-2,0 0 3,0 0-11,0 0 2,0 0-6,0 0 3,0 0 1,0 0-1,0 0 1,0 0-3,0 0-1,0 0 1,0 0-6,0 0 3,0 0-4,20-6 0,-9 6-4,-2-2 7,1-1-8,1 2 4,0 0 7,2-1-2,-2 0 2,2 0 0,-1 4 0,-5-4-4,0 1 0,3 0-2,-3 2-1,-7-1-2,20 0 1,-12 0-5,-1 1 3,-7-1-3,11 2-1,-3 1 0,-3-2-1,1 1-1,1 0 2,-1 1-2,3-3 9,-2 2-8,3 0-1,-2 2 0,-1-2-1,4 1 0,-2 1 0,-1-3 1,2 2-4,-2 0 2,2-2 1,1 1 2,0 0 1,0 2 5,0-3-9,0 1-1,-1-1-2,-1 3 2,1-2 1,-1 1-2,1 0-1,-3-2 1,2 1 1,2 0 0,-3-2-4,-1 2 1,-1-1-2,-6-1 1,11 4 3,-6-3 2,-5-1-8,7 5 1,-7-5 1,6 3-2,-6-3-1,3 5 2,-3-5-1,3 4 5,-3-4-3,0 0 4,0 0 12,-8 13-13,8-13 5,-8 7-1,4-4-2,-5 3 3,1-2-4,-1-2 6,0 3-2,-2-2-1,0 3-1,1-4-1,-3 3 0,-4-2 2,2 4-3,-2-2 0,0 1 1,-3-3-1,2 2-3,1-2 3,-4 2-3,3-1 1,-3 1 7,3-2-10,-8 2 2,9 0 0,-2 0 0,0-3-1,1 0 0,3 5 4,-1-2-5,-3-2 0,6 0 2,-3 2 9,4-3-11,2 2 2,0 0-2,-1-2-2,11-2 2,-10 2 2,10-2-1,-8 3 2,8-3 2,0 0 6,0 0 8,0 0-1,-18-5 4,18 5-3,0 0 8,-7-9 18,7 9-16,-6-4 2,6 4 11,0 0-3,-6-9 2,6 9-1,-6-8 1,6 8-4,-4-9-1,4 9-1,-8-8 6,1 0-2,3 1 22,-3-2-17,1 3-1,-4-5-2,1-2 6,-2 1 4,1 0 0,0-2-4,-1 0 0,-1-1 2,3 1-5,-6-5-4,3 4-3,0-4 2,2 5 3,-3-7-5,5 6 1,-1 0 0,2-3-4,1 3-7,1-1-1,-1 2-3,2 2-1,0 3-7,0-2 2,1 0 0,1 1-1,-1 4-5,2 0 0,1 6-18,0 0-19,-5-13-34,5 13-42,-3-8-32,3 8-26,0 0-37,-6-2-29,6 2-22,0 0-39,0 0-41,-5 18-291,5-18-669,0 16 296</inkml:trace>
  <inkml:trace contextRef="#ctx0" brushRef="#br0" timeOffset="10087">2340 1114 1,'0'0'236,"0"0"-17,0 0-9,0 0-12,0 0-7,0 0-4,-15-2-10,15 2-8,0 0-6,-11 1-17,11-1-8,-10 1-7,10-1-8,0 0-14,-13 1-10,13-1-6,0 0-13,-7 0-3,7 0-4,0 0-13,0 0-6,0 0 2,-8 1-14,8-1 4,0 0-3,0 0-7,0 0-3,0 0-3,0 0-2,27-2-11,-27 2-22,18-1-29,-12 1-31,2-1-30,-8 1-44,11-3-41,-6 1-49,-5 2-191,0 0-455,0 0 201</inkml:trace>
  <inkml:trace contextRef="#ctx0" brushRef="#br0" timeOffset="10517">1375 824 108,'0'0'196,"3"-5"-5,-3 5-1,0 0-6,0 0-6,0 0-6,0 0-8,0 0-10,0 0-13,0 0-9,0 0-14,0 0-14,0 0 2,0 0-5,0 0-5,0 0-8,12 9-13,-9-5 0,3-2-6,-2 3-5,3 2-2,2 0-10,1-1-4,0 2-5,1-4-6,3 4-4,-4-3-3,4 3 0,0 1-6,-3-2 0,0-2-5,-1 2 1,-3 1 2,3-3-2,-2 2-9,-2-1 2,-1-3-3,-1 2 1,-1-2 0,1 3 11,-2-2 8,-2-4-2,0 9-1,0-9 0,0 0 3,-6 13-5,2-9 2,-1 1-1,-2-4 2,-1 0-1,-3 2-5,3-1 3,-5 1 8,1-2-4,-5 2-11,1 0-4,2-2 2,-4-2 0,5 1 0,-4 0 0,4 0 0,-4-3 0,4 3-4,3-1 0,-2-1-3,12 2-2,-18-3 5,8 0 4,1-1-12,9 4-6,-11-3-22,11 3-24,-10-4-40,10 4-32,-5-8-44,5 8-49,-4-10-55,4 10-217,0 0-524,6-16 232</inkml:trace>
  <inkml:trace contextRef="#ctx0" brushRef="#br0" timeOffset="11207">1045 807 22,'0'0'268,"0"0"-24,0 0-15,0 0-17,0 0-11,0 0-15,0 0-15,0 0-12,0 0-13,0 0 1,0 0-6,0 0 3,0 0-13,0 0-12,0 0-7,0 0-3,2 16-4,-2-16-3,4 8-11,-4-8-13,5 8-5,-5-8-8,5 10 1,-1-4-6,-4-6-4,7 11-5,-3-6-6,-4-5-1,8 8-8,-4-4-1,-4-4-1,8 9-9,-8-9 1,4 8-7,-4-8 1,4 7 0,-4-7-1,0 0-1,2 7 2,-2-7-1,0 0-3,0 0-5,-12 9-4,12-9 6,-12 4 1,1-3-3,0 1-2,-1-2 3,-1 0-9,1 0 2,0 0 4,-2 0-1,4-2-1,-7-2 1,7 2-6,-2-1 7,3-2 9,-2 3-6,6-2 0,5 4-3,-14-7 30,14 7 2,-10-4 11,10 4-10,-6-6-5,6 6-4,0 0 0,-8-6-6,8 6-1,0 0-4,0 0 0,0 0-13,0 0 0,0 0-2,-6-4 5,6 4-5,0 0 3,0 0 0,0 0-3,0 0-7,0 0 5,0 0 1,0 0 5,0 0-11,-6 19 4,6-19 1,-4 4 1,4-4 12,-10 7-11,10-7-2,-14 5-4,5-2 7,-1-2-6,1 1 3,-3-2-5,0 0 2,-3 1 5,1-1 6,0-1-14,0-1 1,2 2 1,3-3 1,9 3 10,-24-2-11,14-2-7,-2 1 6,5 1 7,-2-1 3,9 3 7,-14-7 3,9 3 4,5 4 3,-13-8-2,10 3 6,3 5 3,-8-11-5,4 3 0,3 3-2,1 5-2,-5-11 1,3 5-4,2 6 3,0-10-2,0 10-6,0-6 2,0 6-2,2-7 0,-2 7-8,0 0-4,0 0 9,0-11 0,0 11 0,0 0 0,0 0 0,0 0 1,0-8-2,0 8 1,0 0-2,0 0 6,0 0-9,0 0-1,-5-7 5,5 7-7,0 0 1,0 0-3,-6-4 9,6 4-12,0 0 6,-7-1-2,7 1 3,0 0-5,-6-4-1,6 4 1,0 0 0,-6-4 0,6 4 7,-6-5-6,6 5 0,-6-7 0,3 3-4,3 4 0,-5-9 8,1 5-11,4 4 7,-6-7-6,2 3 5,4 4-2,-4-10 0,-2 4 1,2-4 0,-3 4 0,4-3-6,0 1 7,-3-2 0,2 0-1,-4 1-4,2 1 2,-2-2 2,0 2-5,0-1 3,1 1 0,-1 1 2,5 3-5,3 4 0,-15-8 0,7 5 0,-4 1 2,2-1 0,0 3 2,10 0-1,-22-3 1,12 5-1,-1-1-3,-7 3 4,8 0-6,-6 0 2,4 0 2,-1 2-3,-2 0 0,-1 2 1,3 2-6,4-3 9,-4 1-1,3-1-4,0 1 0,1 1 0,2-1 3,-1-1 0,1 0-3,5-2 7,2 2 1,0-7-4,2 13-2,1-7 4,2 0-1,4 0 2,-2-2 1,4 1 5,1-4 1,4 2-3,2-2 3,1 0 3,-1-2-4,2 0 3,1 0 3,-2 0-6,2 0-3,-1 0-15,-2-1-22,2-1-34,-4 3-31,1-2-47,-5 1-49,-1 1-50,-11 0-61,17 0-64,-17 0-293,10 2-714,-10-2 316</inkml:trace>
  <inkml:trace contextRef="#ctx0" brushRef="#br0" timeOffset="12584">1104 1128 124,'0'0'290,"0"0"-7,0 0-11,0 0-18,0 0-16,0 0-17,0 0-15,0 0-17,0 0-20,0 0-18,0 0-10,0 0-13,0 0-12,0 0-9,0 0-5,0 0-7,0 0-11,0 0-10,0 0-1,13 15-11,-13-15-6,6 1-12,-6-1-16,7 4-23,-7-4-29,6 4-24,-6-4-34,7 0-26,-7 0-29,0 0-31,0 0-41,8 2-47,-8-2-158,0 0-448,0 0 199</inkml:trace>
  <inkml:trace contextRef="#ctx0" brushRef="#br0" timeOffset="12850">651 1148 11,'0'0'264,"0"0"-13,0 0-6,16-4-17,-4 1-8,-1 3-10,1-1-10,4 1-3,0-2-24,0-1-18,0 3-10,-4-3-18,3 1-12,-6 2-10,6-1-12,-7 2-19,0-2-22,2 0-34,-10 1-41,10-1-28,-10 1-33,0 0-43,8-4-67,-8 4-207,0 0-435,0 0 193</inkml:trace>
  <inkml:trace contextRef="#ctx0" brushRef="#br0" timeOffset="13273">0 501 163,'0'0'231,"0"0"-4,0 0 5,0 0-2,12-8-7,-4 5-5,3-1-10,-2-1 1,6 0-8,2 0-16,-1-1-12,10-2-13,-2-1-8,0 1-16,-5 2-15,0 0-12,-3 1-10,3 1-13,-4 0-9,-2 1-18,-3 0-21,-2 1-29,-2 0-31,-6 2-28,10-3-22,-10 3-30,0 0-39,0 0-39,8 7-50,-8-7-229,0 0-496,0 0 220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9:43.0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2597 483 80,'0'0'201,"6"-2"-14,-6 2-14,0 0-7,0 0-13,0 0-9,0 0 9,0 0-8,0 0 17,0 0-7,0 0-8,0 0-9,0 0-6,-27 10-10,15-8 1,3-1-11,-1 2-4,-3-1-12,-3 2-9,0 0-10,0 0-4,-1-2-11,0 3-8,-2-2 7,1 0-8,0 0-5,4-2-1,5 2-9,-1-2-2,2 2 4,0-3-10,8 0-4,-10 2-4,10-2 1,-7 2-3,7-2-6,0 0 2,-7 0-7,7 0 5,0 0-1,-4 6 2,4-6 2,0 0-3,0 0 1,4 11-1,-4-11 3,6 6-7,-2-1 5,-4-5 0,6 5 4,-2-1 3,2-1 1,4 1-1,-1-1 2,-1 2-4,-2-1 0,6 0-2,-2 0 5,0 1-5,2-2 3,-1 1 4,3 4-8,-2-4 0,-2 0-7,2 2 4,-4-1-1,4-2 0,-2 4-1,0-3-4,-2 0-2,3 0 0,-7 1 2,4 1-2,-3-3 3,2-1-5,-3 1 3,1 0-8,-5-3 1,9 6 7,-7-3-2,-2-3-3,6 5-6,-6-5 10,0 0-8,4 6 4,-4-6 0,0 0-2,2 5 3,-2-5-7,0 0 1,0 0 3,-4 10 0,4-10 2,-8 8 5,4-6-10,0 1 1,-4 0 2,1 2 1,2-3 0,-4-1-2,2 2 2,-5 0-1,1-2 2,3 2-5,-4-2 18,2 2-17,-1-1 3,1-2-5,-2 2 2,-2-1-34,0 2 9,-2-3 0,4 0 6,-2 0 2,4-1-1,-5-1 4,3 0 4,0-1 0,2-1 6,0 2 4,2 0 0,-1-1 12,2-2-10,-1-3 3,2 2 0,0 0 8,0 1 4,3-1-3,-3-2 2,3 0-1,-2 0 0,0 3 2,3-2 2,-1 1-1,3 6-3,-4-10 8,2 5 10,2 5 4,-6-8-5,6 8 4,-2-8-5,2 8-3,-4-5-3,4 5 9,0 0-7,0 0-7,0 0 5,-5-7-11,5 7-1,0 0-4,0 0-3,0 0-2,0 0 3,0 0 0,0 0-5,0 0 9,0 0-4,0 0 12,0 0-12,0 0-6,0 24 20,0-24-22,3 8 9,-3-8-4,0 5-2,0-5-3,2 10 1,-2-10 7,0 8 1,0-8-14,0 8 8,0-8 2,-2 9-4,2-9 4,-5 8-4,2-4 7,1 2-6,-3-3 10,0 0-6,-2 3 3,-2-2-6,-1-2 9,1 2-12,-3 0 9,0-1-8,0-1 4,0 1 1,0-1 4,-4 0-5,-3-2-1,2 1 2,0 2 3,4-3-3,-2 0 0,1 0-6,-1 0 12,5-1-7,0 1 5,0-3-5,0 0-1,2 1-2,0-2 0,0 1 3,1-1 5,1-1-4,6 5 8,-8-9-11,2 3 6,0-1 0,2-1-4,0-1-2,0-1 4,0 1 3,4 0-5,-3 1 0,2 1 4,1 7-10,-4-16 9,2 10 1,2 6-6,0 0-2,-2-15 9,2 11-6,0 4-1,-2-8 2,2 8-3,0 0 3,-2-8 1,2 8-2,0 0-9,0 0 9,0 0-1,0 0-2,-4-5 2,4 5-6,0 0 3,0 0 0,0 0 3,0 0-2,-20 7-2,20-7-3,-13 5-1,7 0 8,6-5-2,-10 8-1,4-4 2,6-4 2,-10 8-3,4-1-3,2-3 0,-4 1 6,8-5 4,-6 12-8,4-7 7,2-5-12,-6 9 6,6-9-2,-1 11 5,1-6 4,0-5-5,-1 13-1,1-13-4,0 0 0,1 13 7,-1-13-6,3 8 7,3-4 3,-4 0-3,-2-4-2,4 7 1,0-4-1,0 3-2,0-3 4,2 2-2,0-4 3,0 2 1,0 0-7,-6-3 4,17 2-4,-11-1 2,2 0-4,-8-1 5,14 0-11,-6 0-6,-2 0-14,-6 0-8,12-3-5,-12 3-5,12 0-14,-12 0-17,6-3-25,-6 3-40,0 0-36,0 0-41,0 0-23,0 0-51,0 0-222,0 0-560,-25-11 248</inkml:trace>
  <inkml:trace contextRef="#ctx0" brushRef="#br0" timeOffset="1292">1694 699 51,'0'0'139,"0"0"-4,0 0-4,0 0-12,0 0-3,-3-3-2,3 3 2,0 0 7,0 0-7,0 0-1,0 0-1,0 0-8,0 0 0,0 0-9,0 0 4,0 0-1,0 0 2,-7 7 3,7-7-1,0 0 0,-11 4-4,11-4-9,-8 0-5,8 0-1,-11 3-11,6-2-3,-4 0-5,9-1 1,-14 1-8,4 1-6,0-2-1,-2 3-7,2-3-1,-6 0-7,4 1 2,-2 0-3,-3-1-1,5 1-5,-2-1-4,3 2 7,0-4-6,-1 2 4,3 0-2,1 0 11,8 0-1,-13-1 6,13 1-5,-10-2 6,10 2-5,-7-5 2,7 5 3,-7-6-1,7 6-2,-4-6 0,4 6-6,-1-10-1,1 10-4,0-12-2,0 12-6,0-13 3,0 13-7,0-15 7,0 7-10,0 8 3,0-16-11,0 16 18,0-12 3,0 12-3,0-12 6,0 12-4,0 0 2,-4-12 7,4 12-11,0 0-13,0 0 3,0 0-2,0 0-3,0-11-4,0 11-1,0 0 1,0 0-4,0 0-1,0 0-2,0 0 9,0 0-4,0 0 5,-8 27-12,8-27 6,0 8 1,0-8-6,0 0-2,0 16 8,0-16-7,0 11 2,-1-9 1,1-2-2,0 0-4,2 15 9,-2-11 0,0-4-5,0 0 1,-1 8-1,1-8-7,0 0 10,-1 7 2,1-7-2,0 0-2,-5 7 7,-1-6-8,6-1 2,-13 5-1,5-4 2,0 2-1,-5-2 1,1 2 1,-1-1-5,1 0 2,-2 1 3,1-3-2,-3 1 1,6 1-2,0-1-1,-2 1 3,2-2-3,6 1 2,4-1-1,-12 0 13,12 0-6,0 0 13,-11 0 17,11 0 1,0 0 1,-7-4-2,7 4-3,-6-6 8,6 6 10,-5-7 1,5 7-4,-4-8-2,4 2-3,0 6-2,-5-15 7,3 7-2,0-4-1,2 2-5,-5-4-4,3-2-5,-1-1 1,3-9-6,-2 1 4,-1 1-5,-1-3-1,1 0-2,-2 0-5,3 0-3,-2-3 2,-2 5-4,4 1-1,0 1-2,-2 1-2,0 6 0,0 0 1,3-1-4,0 2 5,-1 4-4,-1-1-3,3 2-2,0 10-12,-1-15-14,1 15-5,-2-11-30,2 11-35,-2-9-35,2 9-48,0 0-39,0 0-19,0 0-27,0 0-39,0 0-66,0 0-292,0 0-713,-10 29 316</inkml:trace>
  <inkml:trace contextRef="#ctx0" brushRef="#br0" timeOffset="2497">2164 914 163,'0'0'231,"0"0"-6,0 0-5,0 0-8,0 0-5,41-2-8,-33 1-9,6 0-7,0 1-14,-2-1-14,3 0-13,-1 0-12,0 1-15,-2 0-11,-2 1-12,2 0-7,-12-1-7,20 0-15,-12 1-11,-8-1-26,14 0-30,-14 0-29,0 0-35,11 0-36,-11 0-31,0 0-52,0 0-49,0 0-143,0 0-412,0 0 183</inkml:trace>
  <inkml:trace contextRef="#ctx0" brushRef="#br0" timeOffset="3173">1271 890 135,'0'0'183,"0"0"-5,0 0-4,24 8 0,-24-8-3,5 1-4,-5-1 0,0 0-12,19 1-8,-13-1-8,-6 0-5,22-1-9,-5 0-12,-5-1-9,5 1-8,0 1-12,-5 0-4,-2-1-10,0-1-7,-10 2-11,21 2-17,-13-2-28,-8 0-24,12 0-39,-12 0-40,0 0-38,0 0-47,14-2-198,-14 2-409,0 0 181</inkml:trace>
  <inkml:trace contextRef="#ctx0" brushRef="#br0" timeOffset="4175">918 453 209,'0'0'211,"-2"-9"-7,2 9-6,0 0 1,0 0-5,-2-8-2,2 8-5,0 0-10,0 0-13,0 0-9,0 0-10,0 0-12,-6-8-10,6 8-13,0 0-13,0 0 3,0 0-5,0 0-1,0 0-5,0 0-1,-9 20 0,9-20-9,-6 10-3,6-10-3,-2 9-7,2-9-5,0 12-1,0-12-9,-1 12 0,1-12-1,0 11-3,0-11-7,2 13 12,-2-5-12,2 1 2,3-2-3,-5-7-2,1 16 0,1-7-3,-1-1 3,-1-8-10,3 15 0,-2-7 0,-1 1 1,0-9-1,5 17 12,-5-11-11,0-6-2,0 12 7,0-12-14,1 13-3,-1-13 1,0 9-8,0-9 5,1 9 1,-1-9-2,0 0-9,0 0-2,-1 12 10,1-12-2,0 0-4,-6 6-1,6-6 5,0 0-3,-6 10 5,6-10-3,-9 3-7,9-3 4,-12 3 5,12-3-6,-14 2 2,5-1-2,-3-1-2,12 0-1,-25 4 5,10-2-5,-3-2 4,4 0 0,0 0-1,-2 0-2,6 0 2,-4 0-1,3-1 3,3 0 1,0 0 7,8 1 2,-14-1 3,9-1 13,5 2-2,-7-6-4,2 3 0,2-3-1,3 6 1,-5-10-4,3 4 3,1-2-4,1 8-3,-5-14-3,3 3-2,1 4 1,-1 0-1,2-1-4,-1 2 4,1 6-1,-1-13 5,1 7 0,0 6 8,-2-10-3,2 10-1,-2-8 1,2 8-1,-2-7 1,2 7 4,-2-5-4,2 5 6,0 0 0,0 0 0,0 0-3,0-10 1,0 10-7,0 0-1,0 0-8,0 0-1,0 0-3,0 0 0,0 0 2,0 0-3,0 0-1,0 0 1,0 0 0,0 0 2,0 0-4,0 0 0,0 0-1,0 0-3,4 23 5,-4-23 1,2 8-11,-2-8 6,2 8 3,-2-8-2,0 8-4,0-8 5,-2 9 0,2-9-1,-4 11-1,3-7-3,1-4 7,-2 9-2,-3-3-2,2-3 3,-3 4-4,0-3 3,0 0 1,-4-1-2,-1 3 1,-2 0 2,-1-3-2,0 1-1,-3-1-2,0 3 3,-1-2-3,-1-3 0,6 1 1,-5 0-1,7-2 5,-3 0-5,3 0 4,0-2 1,1-1-3,0 1 2,5-1 2,-2-2-2,1-1 2,0-1-3,1-1 3,3 2-1,-1-5-1,1 1-1,1-4-5,1-2 5,0-1-2,-1-1 4,3-6-5,-2 2 2,4-1-5,-3-1-1,2-2 3,-3 4 2,0 6-1,-2 0 0,2 2 0,0 2 0,1 2 0,-1 10 0,-2-18 2,2 9-2,0 9 0,1-12 1,-1 12-2,-1-11 3,1 11 0,-3-9-1,3 9-3,0 0-1,-5-13 1,5 13-4,-6-4 3,6 4 0,-12-4-4,12 4 6,-17 0-2,7 0 0,-4 1 3,-2 0-3,-1 1-2,1 2 4,-2 1-1,1-1-1,0 1 1,1 1 1,1 1-1,1-1 1,-2 2 0,1 2 2,6-5 0,-1 1-2,-3 3-4,4-1 5,1-2-3,0 1 3,1 1-1,2 0-3,2 0 2,0-2-1,-1 3 3,4-9-1,-6 12 4,6-12-3,4 11 0,-4-11 8,6 14-8,-3-9 5,4 0-2,2 2-1,-1-2 0,3-2 3,1 0-3,5 1 4,-1-2-6,3-2 3,0 1-3,6 0-15,-7-3-23,0 0-24,0 0-34,-6 0-25,1 1-34,2-4-39,-5 4-44,1-3-38,-11 4-60,21-10-59,-13 3-243,0 0-690,1 0 306</inkml:trace>
  <inkml:trace contextRef="#ctx0" brushRef="#br0" timeOffset="5381">808 49 135,'0'0'218,"0"0"-3,0 0-10,0 0-9,-21 2-5,21-2-14,0 0-5,-23 5-4,15-2-11,-1-2-6,-2 3-13,1-1-11,3 2-9,-3 1-12,5-3-9,5-3-8,-12 8-7,12-8-13,-5 8-2,5-8-9,-1 8-3,1-8-5,0 0-4,12 15 6,-6-11-6,5 0-13,3 2-1,0-2-3,-1 2-3,-1-2-7,0-1 3,-3 2-1,1 0-1,-1-2-7,-9-3 5,11 4-12,-7 0-2,-4-4-1,7 7-12,-7-7-20,0 0-17,-13 11-29,2-6-31,-4 0-37,-2 2-43,0-1-23,0 2-43,-8 1-144,9-1-429,-9 6 189</inkml:trace>
  <inkml:trace contextRef="#ctx0" brushRef="#br0" timeOffset="5820">294 979 12,'12'1'201,"-12"-1"0,0 0-7,23-4-11,-14 2 5,3-2-4,-2 2-5,7 0-9,-4-2-17,2 1-9,-3-1-14,0 2-13,-2 0-13,2 0-7,-1 2-13,0-4-4,-11 4-18,16 0-19,-16 0-30,13-2-28,-13 2-30,8-1-33,-8 1-32,0 0-49,11-6-45,-11 6-118,5-3-348,-5 3 155</inkml:trace>
  <inkml:trace contextRef="#ctx0" brushRef="#br0" timeOffset="6290">0 43 133,'0'0'258,"0"0"6,0 0-4,0 0-1,0 0-5,0 0-8,0 0-8,22-10-8,-13 7-7,6 0-17,-1-4-26,-2 3-3,0 0-26,-1 2-19,1-1-11,1 0-21,-2 1-12,2 0-22,0 0-43,-3 4-40,-1-2-36,-1 0-41,-8 0-29,14 4-36,-5-2-56,-1 2-44,0-1-190,-8-3-485,10 6 215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9:24.8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2973 0 112,'0'0'303,"0"0"-26,0 0-23,0 0-32,0 0-7,-7-8-23,7 8-14,0 0-8,0 0-15,0 0-13,0 0-17,0 0-10,0 0-10,0 0-16,0 0-21,0 0-37,0 0-37,0 0-44,0 0-48,6 37-70,-6-37-238,0 0-438,2 20 194</inkml:trace>
  <inkml:trace contextRef="#ctx0" brushRef="#br0" timeOffset="12670">2 450 129,'0'0'252,"0"0"-29,-2-5-22,2 5-24,0 0-13,0 0-18,0 0-15,0 0-15,0 0-17,0 0-14,0 0-15,0 0-25,0 0-32,0 0-47,0 0-51,0 0-51,0 0-130,0 0-289,0 0 128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9:40.9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1173 458 50,'0'0'179,"0"0"-17,0 0-7,0 0-3,0 0-11,0 0-11,0 0-10,-16-4-6,4 4-6,2 0-4,-1-2-6,-1 1-9,0 1-8,-4-2 6,4 2-6,0-2-6,0 1-1,2 0 4,3-1-12,-3 0-3,4 0-4,6 2-3,-10-6-8,6 0-2,4 6-7,-3-11 0,2 6-1,1 5 1,1-11-1,2 2-1,3 1-3,-1 0-3,0 0 6,3 4-3,0-3-1,2 0-4,-1 2 1,1 0 2,0 0-1,-2 1 3,0 1-3,-1 1-1,0 0-4,-7 2-4,10-2-3,-10 2-2,12 3 3,-8-2 0,1 4-1,-3-1 0,3 4 3,-2 1 3,-1 0 1,0 1 1,0 3-1,-2 0-1,0 2-1,0 0-3,0 4 4,0-2-2,-2-1-1,0 3-6,0-2 1,-1 0-3,1-1 4,-1 1-1,-1-3-6,-1 0 1,0-3-4,-4 1-2,4-2 0,-2-1-7,-1 0-17,0-2-18,-7 4-24,-1-3-28,2-2-25,-4 0-16,0 0-49,-2-3-54,-6 1-223,-2-6-494,0 4 219</inkml:trace>
  <inkml:trace contextRef="#ctx0" brushRef="#br0" timeOffset="485">503 537 213,'0'0'226,"0"0"-15,0 0-14,0 0-6,0 0-8,9-7-13,-9 7-13,2-6-2,-2 6-6,7-9-4,0 4-5,-5 0-5,6-5-8,-2 3 0,2-3-15,0-2-4,0 0-6,2-2-17,-1-1 11,1 0-14,2 0-4,-2-5-4,4 0-4,-4-1-7,2 1-5,-1-2-3,-2 6-14,-1 0 10,3 3 1,-6 4-1,2-4-5,1 5-4,-2-2-2,4 3-4,-3-1 1,0 3-9,1-1-7,1 1 5,-4 2-6,-5 3 3,12-2-24,-12 2 26,15 1-15,-15-1 2,13 4 1,-4 2 0,-1-1-7,0 1 2,-2 2 0,3 8 3,-6-7-5,3 5-1,2 0 5,-1-3-6,-5-1-1,2-2-3,0 1-12,-2 2 17,2-1 3,-4-2-6,0-8 2,-2 16 5,0-9 0,-3 3-6,0-1 3,-2-2-5,-3 1 5,-4 0-3,0 0-2,-2-2-3,-3 1 7,-6-1-2,2 1-1,-3-3-4,0 1 2,-3-1-2,1-1-7,4-1 5,-1-2-4,5-2-4,2 2 4,0-3 2,2 2 0,-1-2-1,8 0 12,-3 0-10,3 1 4,1-1-2,8 3 1,-11-8 1,11 8-2,-7-6-13,7 6 17,-6-8-2,6 8 2,-4-5 0,4 5 0,0 0-1,0 0 1,-5-8-3,5 8-3,0 0-3,0 0 2,0 0 5,0 0-1,-14 0 1,14 0-2,-12 6-1,5-1 3,-4-2-4,1 3 1,-2-1 0,-2 0 11,-4 0-16,3 0 6,0-1-6,0 1 6,-1 1-1,0-4 2,-1 0-8,5-2 9,0 1-1,-2-2 3,4 1 0,-2-1-3,1 0-2,4-1 5,-2-3-1,0 1 5,3-2-5,-3 1 3,4 0-4,-2-2 5,3 1-2,0-3 12,0-2-1,-1 2 0,0 1-5,1-3-1,1 1-2,-4-4 1,3 4 3,-2-5-2,0 0 10,0 2-9,4 1-2,-5-1 1,1 3 3,3 1 7,-2 1 8,3-4 3,2 12-2,-4-14 0,4 14 1,3-13-9,-3 13 3,2-12 5,-2 12-10,8-10 5,2 4 2,-4 2-12,6 0-5,0 0 15,-12 4-4,22-4-6,-10 4-7,4-1 2,-16 1 4,24 2-8,-13-2 3,-11 0 3,20 2-26,-13 1 25,-7-3-6,13 5 4,-13-5-26,11 6 36,-11-6-12,6 11 0,-6-11-6,1 14 9,-1-14-2,-5 16-4,0-3 3,-2 2 5,0-2-2,0 2-8,-3 1 4,-6 1 4,3 3-9,-3 0-11,2 0 18,1 0 4,-3 0-1,2 3-25,0-1 28,3-2-10,-2 1 4,3 4 3,1-5-19,1 2 17,2-5-6,4 1 1,-2-1-1,3-2 10,4 2 0,-1-4-6,2-3-5,3-1 6,1 0-1,-2-1-2,5-1 1,1-1-1,1-2 7,-1 0 0,3-1-12,0-1-6,0-2-23,1 0-10,-4-1-23,6-1-18,-2 0-24,-4-1-26,-2-1-33,2-2-34,-1 0-55,1 0-52,0-7-228,-2 3-578,-4-4 255</inkml:trace>
  <inkml:trace contextRef="#ctx0" brushRef="#br0" timeOffset="1550">483 24 173,'0'0'293,"0"0"-22,2-7-23,-2 7-20,5-5-23,-5 5-7,2-5-15,-2 5-16,5-3-15,-5 3-19,0 0-7,0 0-20,3-5-30,-3 5-49,0 0-46,0 0-28,0 0-32,0 0-56,0 0-50,0 0-169,0 20-383,-3-9 170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0:07.3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11541 706 27,'4'-5'81,"-4"5"1,0 0 7,3-5 0,-3 5-21,0 0 2,0 0-4,0 0-5,0 0-3,0 0-1,3-5-7,-3 5-12,0 0 7,0 0-17,0 0 4,0 0 4,0-10-5,0 10-4,0 0 2,0 0 5,0 0 0,0 0 3,0 0-3,0 0-1,0 0 6,0 0-15,0 0 8,-11-4-9,11 4 5,-11 0-17,11 0 6,-11-3 5,3 1 1,8 2 3,-17 0-1,9 0 3,-3 0-3,1 0 1,2-1-1,-3 1 0,1-1-5,0 1 3,1-2-4,-2 1 1,0-1 1,2 1 0,-2 1-5,1 0 2,2 1 5,-3-2-3,1 1 2,1-1-5,1 3-1,8-2-1,-16-2 2,9 2 0,7 0-5,-16 0 5,9 1-7,7-1-5,-13-1 1,7 2-4,-4-1 4,0 0 1,1 1-2,-1-1-7,-2-1 9,2 0-4,0 2 3,-2-3-4,1 3 3,3-1 5,-7 0-2,-1 0 5,4 0-2,-2-2 5,1 0-2,0 2 4,1-1 0,-4 1-1,3-2 0,2 2 3,-1 0-3,-1 0-3,1 0 0,-4 0 3,4 0-2,0 0 0,0 0 3,-1-1-3,4 1 1,-3 0 3,2 1 4,0-1-6,0 0-2,-2 0 2,4 2-4,-3-4 2,-1 2-2,2 0 1,-2 0-4,0 0 2,0 0 0,-4-1-1,0 1 3,4-1-2,-4-1-1,-1 2 5,3-2-3,2 0 0,-4 2 2,4-2-1,-3 2 2,2 0 1,2 0 0,-2-1 2,2 1-7,-1 0 2,2 0-3,-2-1 4,0 1-3,0-2-2,-1-1-2,2 3 3,-2-1-1,0-2 0,2 2-6,0 0 2,-4 1 1,3-1 0,0 1-2,0 0 3,2-2 3,-4 3 1,6-1-1,-2 0-1,0 0-1,-1 0 3,11 0-1,-16-1 2,10 2 0,-1-1-4,7 0 1,-12-1 8,12 1-12,-15-1 3,10 2-1,5-1 2,-15-1-8,8 1 4,-3 0-3,-1-1 2,11 1-2,-16 0 1,6-1-2,0 0-1,2 2 5,-2-4-2,-1 5 2,3-2-1,-2-2-2,10 2 6,-15 3-5,9-3 1,6 0-3,-17-3 3,10 5-1,-2-2 1,9 0-2,-13 0 3,13 0 1,-12-2-2,4 1-2,8 1 4,-10 0-6,10 0 4,-13-2-1,13 2 0,-13-1-1,8 1 1,5 0 0,-16-1-1,5 1-1,3-1 3,-2 1-4,-1-1 2,1 0-3,-2 1 4,-1 0-2,2 0 1,-2-1 0,2 0 4,0 0-3,0 0 4,3 1-2,-2-2 0,-1 1 2,2 1 0,-1-2 1,2 1-4,-2 0-1,1 0 1,-2 2-5,2-2 7,9 1-6,-17 0 2,10-1 3,-4 0 1,0 1-4,3 0 0,0 1-1,8-1 3,-15-1 0,6 2-2,1-1 3,8 0-4,-12 0-1,12 0 3,-14 0-6,8 0 5,6 0-6,-12-1 5,4 2-2,8-1 0,-15 0 1,5-1 2,2 1-2,8 0 0,-17-1 2,7 1 1,0 0-5,10 0 1,-13 0 3,5 0-2,8 0 1,-14 1-1,7-1 5,7 0-5,-13 1-3,6 0-1,7-1 3,-14-1 0,9 2 2,5-1-2,-12-1-1,12 1 0,-12-2 2,5 2 1,7 0 2,-16-1-3,7 0-3,-2 1 0,2-2 4,-1 2 1,-1-3-6,1 3 5,0-3-3,-1 2 2,-2 1 1,-1-3-3,2 1 0,-3 2 4,-2-3-2,1 1 1,-1-1-3,-1 3 0,1-3-1,2 1 4,-2-1-2,1 2 1,-4-3-3,2 1 4,-1 1-1,2 0-1,-3-1 0,2 1 3,0-2-2,-3 0 3,4 1-5,-4 0-1,4-1 1,-2 2 3,-1-2-2,2 1 0,0 1 2,-7-2 1,5 1 4,2 0-1,0 0 8,-1 1-10,1-4 2,1 6 0,0-3-3,-1 0 3,1 1-2,-2 1 1,3-1-1,-2 0 6,3 1-6,-4-1 1,3 1 1,-1-1 0,0 0-2,1 2-5,-2-3 3,1 2 1,0 0 3,0 0-1,1-1-3,0 2 2,3-1-3,1 1 3,0 0 2,0-2-6,1 4 3,2-4 0,-2 4-5,2-2 1,-1 0 0,2 0 3,0 0 1,1 1-1,7-1-3,-13 1 2,13-1-3,-11 2 1,5-1 7,6-1-6,-10 3-3,3-1 0,7-2 0,-10 3 3,6-2-1,-1 2 4,5-3-4,-10 4 3,4-2-5,0 2 4,-1-2 0,0 1-1,-2 1-1,0-1 4,-1-1-4,0 3 1,-2-1 0,-2 2 2,-1-3-4,2 0 1,-2 0 2,-2 0-1,3 0-2,-6 0 5,5-1-1,-2 2-5,0 0 8,-1-3-1,0 1-4,0 2 0,0-3 0,0-1-4,-2 2 5,1-1-1,3-1-2,-3 1 2,0 0-3,1 0 10,-2-1-6,3 0-1,-1 0 0,-3-1 0,2 0 0,-6 1 7,7-1-9,-2 1 2,1-1 0,-7 1 0,8-2 6,-1 1 1,-2 1-10,2-2 2,-1-1 1,0 2-2,1 0-2,-1 0 2,2 0-2,-3-1 2,1-2 3,2 3 1,-1 0-2,-3-2-1,-2-1 0,5 2 2,0 0-5,1-1 3,-3 0-2,3 2 3,2-2-2,-4 2 0,3 0 0,-1 0 6,1 0-4,-1-1 2,3 2-2,-3-3 3,4 2-4,1 1 3,1 0-3,0-2-1,-2 2 1,2 0 4,-1 2-4,1-4 1,-1 2 1,1 0-2,0-2 4,0 3-2,0-1-1,-2 0 8,3 0-13,-3 0 3,-2 0 4,0 0 0,0 0-3,0 0-1,2 0 1,3 1 3,-5 1 6,3-4 0,1 4-15,-5-4 7,2 4-1,-1-4-2,4 4 3,-6-2 2,3 0-7,-4 0 1,1-2 2,-2 2 5,4 0-5,-2 0 3,-1 2 1,1-2-3,2 0-1,-2 0 3,3-2-1,2 2 4,0 0-4,3 0 7,-4 0-5,-1 0-2,-2-1-2,6 2 1,-2-1 3,1 0-4,0 0 2,-1 0 3,0 2-2,0-2-2,1-2 1,-2 2-3,-2 0 2,4 0 1,0 0-1,0 0 1,-4 0-1,3 2-2,-3-2 5,6-2-3,-3 2 3,0 0-6,2 0 6,-4-1-3,1 1 0,1 1 3,1-1-5,1 0 6,-5 0-4,3 0 3,-3 0-1,1 0 0,3 0-4,-3-1 0,0 2-3,-3-2 6,3 1-3,-2 0 5,1 1 1,-1-2-2,-2 1-1,3 1-1,0-1 2,-1 0-2,1 0 1,1 0 2,-1 0-1,0 0 0,-2 0 1,2 2-3,-1-4 2,2 2 2,-1-1-5,0 0 5,3 1-1,1-1-2,-1 0-2,1 0 4,-1-1-2,0 0 3,-3 0-1,5 1-4,-3-1 0,-1 0 4,-1 0-5,3 2 3,-2-1-4,-2-1 5,2 2-2,-5-1 0,4 2 2,0-3-1,-2 2-1,1-1 0,1 0 3,-1 1 2,-2-2-6,1 2 3,2 0 1,-1-1 2,1-1-3,-1 1 1,4 1-6,-4-1 2,1 0 1,-2 1 3,3-1-2,-2 1 5,0-1-7,-3 1 3,5 0 0,2 0 0,-1-1 1,-2 1 4,-1 0-9,-1 0-2,2-1 1,2 0 7,-3 0-4,1 0 2,0 0-1,4-1 0,-5 2 1,0-1 1,-1 1-4,0-2-1,-1 2 4,2 2-6,-3-4 4,0 1 1,3 1 2,-3 0-1,1 0-2,-5 0-2,5 0 3,1-2 0,-2 2-3,-4-1 5,5-1-2,3 2 0,-4 0 4,4-1-1,-3 0-6,3 0 3,-4 0 2,4 1-4,-2 0 0,0 0 2,2-1-1,-1 1 1,-1-2-3,-2 2 3,4 0-3,-4-1 6,4 1-8,-4 0 10,4 0-5,-12 0 3,16 0-3,-5 0-1,-2 1 8,3 1-6,1-1-2,-3-2-2,3 2 2,-4 0-1,7 0 2,-2-1 2,0 0-1,2 0-1,-5 1-3,1 0 0,0 1 0,0-1 3,-2 1 6,2-1-3,-3-2-4,1 4-1,2-2 1,0 2 2,-2-2-5,0 0 3,-1-1 0,5 0 3,-5 1-4,2-1 0,1 0 4,-1 1 1,0-1-4,-2 0 2,1 1-5,3-2 1,-3 2 5,0-1-2,0 0 0,0 2 8,0-3-11,-3 3 4,4-2 0,-12-1 0,11 2-4,-9 1 2,1-3-1,8 4 3,-6-3-4,0 1 2,1-1 1,5 0 2,0 0-4,-1 0 5,-7 0 1,9 0 0,-4 0-5,-5-1 2,4 1 0,3 0-1,-2 0 0,2-2-1,-7 2 2,-1 0-1,1-1 0,1 0-5,5 1 8,-8-2-1,4 1-2,-4 1 0,4-1-5,-1 0 3,5 2 3,-6-2 2,0 0 1,5 0-2,-5 0-2,6 1 1,-7-3-2,9 3 0,-3 0-3,-5-1 7,2 1-2,-2 0-2,5 0 3,4-2-1,-4 2 0,1-1-3,0 1 0,0 1 2,1-1 1,-7 2-3,8-2 2,-2 1 0,1-2 1,-1 1-4,2 0 5,0 0-3,-2 0 1,4 0 0,-1 0 1,1 0 0,-5 1-1,4-1 3,0-1-6,-1 1 4,0 0-1,2 1 0,-3-2-1,2 1 0,1-2 3,1 2-1,-3-1-2,1 1 1,0 0 2,3 1 0,-5-1-1,5 0 3,0 0-5,2 2 1,-5-2 1,3 0-1,2 1-6,-5 1 6,0-1-1,1-1 3,3 0-2,0 2 0,-6-1 5,5 0-7,-4 0 1,2 1-2,0 0 1,2-1-1,-3 2 4,5-1-2,0-1 1,-1 1 2,0 0-7,0-1 2,0-1 3,2 1 0,1 0 1,0 0 1,2-1-6,0 2 2,0-2 2,8 0-1,-12 2-3,12-2 3,-6 0 0,6 0 1,0 0-4,-11 1-2,11-1 0,0 0 0,-8 0 2,8 0-5,0 0 4,0 0 1,0 0-1,-7 3 1,7-3 2,0 0 0,0 0-1,0 0 0,0 0 1,-7 3 1,7-3 1,0 0 9,0 0-4,0 0-8,0 0 2,0 0 3,0 0-4,0 0 6,0 0-3,0 0 1,0 0 9,0 0-6,0 0-1,0 0 0,0 0 0,0 0-7,0 0 6,0 0-4,2-16 2,-2 16-4,0 0 5,0 0 0,2-11-1,-2 11 4,0-7-4,0 7-2,0 0 4,0-11-1,0 11-2,0-10-1,0 10 2,0-10-1,0 4 6,0 6-10,0-13 4,3 3 3,-3 3-2,0-4-5,1 2 5,2 0 1,0-2-2,-1 2 0,3 2-1,-3-2 3,1 1 0,2-2-5,-2 2 3,-1 1-2,1 0 6,3-2-6,-2 0 2,-1 1 2,2-3-1,-3 4 3,1-3-4,-2 0 2,3-1-1,-2 1 0,0 1-5,0-7 6,0 3-4,-2-2 6,0-1-5,0 2-3,-2 0 4,0 4 5,2-3-7,0 2 2,-3 2-3,3 9 4,-1-19-2,0 12 4,-3-2-1,4 2 0,0 7-1,-1-12 1,-1 4 5,2 8-6,-4-7 5,4 7 1,-1-8-3,1 8 2,0 0-5,0-8 1,0 8-1,0 0-1,0 0-4,0 0 3,0 0-1,0 0 10,0 0-12,7 32 3,-7-21-1,1 2 1,3 3 1,-2 1 1,-1 1-1,1 0-3,-2-1 4,0 1 1,0-1-2,2-1 0,0 1 0,-4 2 1,2-5 2,-2 4 2,2-2-5,0-1 3,0 1-4,-2-1 3,1-1-1,-1-3-1,2-1 3,-4 1 0,3-3-3,1 1 0,-2-2 1,2-1 1,0-6 0,-2 10-3,2-10 6,0 0-2,0 7 9,0-7 10,0 0 5,0 0 1,0 0-6,0 0 2,0 0-2,0 0-3,4-28-4,-3 14 0,3-1-1,-2-2-2,1-8-1,-3 8-2,2-6 7,1 0-2,2 1-8,-3-1 1,0 7-5,0 1 6,2 1-4,-1-1 4,0 6-5,-1 0-4,1 2 5,-3 7 2,0-13-3,0 13 3,1-9-4,-1 9-3,0 0-1,0 0 3,1-10 0,-1 10-2,0 0-1,0 0-3,0 0 1,0 0 0,0 0 2,0 0-1,0 0 5,0 0-8,1 32 5,-2-22-1,1 4-2,-1 1 5,0 2 0,1-3-3,0 5-1,-3-5 0,3 2 7,0 2-1,0-4-7,0-1 4,-2-1 0,0-2 1,2 0-3,0-1 2,0 1 0,-1-4 0,1-6-2,-1 9 3,1-9 1,1 9 4,-1-9-3,0 0 12,0 0 2,0 7 3,0-7 2,0 0 0,0 0-7,0 0 0,0 0 9,0 0-12,1-30-1,-1 30 1,0-16-4,0 8 0,0 8-2,0-15 2,0 15-2,0-12-5,0 12 1,0 0-2,-1-11-3,1 11 6,0 0-8,0 0-4,0 0 5,-1-10 2,1 10-1,0 0 1,0 0-1,0 0 8,0 0-9,0 0-3,0 0 1,0 0 1,-2 26 0,2-26-2,-4 10 2,4-4 1,-2-1 0,0 4-1,-2-4 1,0 3 3,0-1-4,4-1 2,-4 0-2,0 0 0,2-1-7,0 1 1,2-6 1,-7 9 10,7-9-15,-3 9 8,1-5-3,2-4 5,-4 10-4,0-5 3,2 0-1,0 0 4,2-5-3,-4 8 3,4-8-4,-3 6 0,3-6 0,0 0-1,-5 6 5,5-6-2,-1 7 1,1-7 3,0 0-2,-1 7-1,1-7 2,0 0-3,0 10 1,0-10 2,-2 5-2,2-5-1,0 0 4,0 8-3,0-8 2,0 0 0,0 0-3,0 9 1,0-9 7,0 0-3,-3 7 2,3-7-5,0 0 5,0 0-3,0 0 2,-4 8-4,4-8 1,-2 6 5,2-6-3,0 0 2,-3 5-5,3-5 0,0 0 3,-5 7 3,5-7-6,-4 7 6,4-7 0,-3 4-5,3-4 0,0 0 2,-7 4 4,7-4-10,0 0 3,-4 3 5,4-3 3,0 0-3,0 0-1,0 0 4,-5 5 1,5-5-7,0 0 5,0 0 6,0 0-10,0 0 3,0 0-7,-7 1 2,7-1 1,0 0 2,0 0-3,-10 2 0,10-2 7,-8 1-6,8-1-2,-10 1 1,10-1 2,-8 2-2,8-2 2,-9 1-2,9-1 1,-11 0 3,4 1 2,7-1-5,-10 1 1,10-1-3,-12 2 3,6-1 1,6-1 1,-14 1-3,14-1-4,-12 0 8,3 0 3,1 2-4,8-2-2,-16 3 3,8-3-4,-1 1 3,-2 1-3,1 0 1,0-1 0,0 1 1,4-2 3,-2 3-3,8-3 3,-17 0-2,11 0 1,6 0-4,-14 2 4,6-1-7,8-1 8,-11 1 4,6 0-2,5-1 4,-11 0 2,11 0 3,-10 1-5,10-1 0,-10 2 3,10-2-3,-9 1-6,9-1 1,-11-2-3,11 2 3,-16 1-2,10-1-1,6 0 1,-12 0 3,4 1-1,8-1-3,-14 1 4,14-1-6,-13 1 3,6-1 0,0 2 0,-3-2 0,10 0 1,-14 1-5,14-1 2,-16 0 3,7 0 7,9 0-12,-15 0 0,9 0 1,-4 0 4,3 2 0,-4-2-3,11 0 1,-18-2-1,7 2-2,1 0 4,-1 0-1,-1 0 2,2 2-4,1 0 0,-8 1 2,5-2-3,0 1 7,-2 0-5,4-2 2,-2 3-6,0-2 4,0 2-4,1-1 14,-1-1-11,0 0 0,2 0 1,-2-1-3,4 0 7,-3 0-8,0 0 3,1 0 4,-1 0-1,-1 1-5,2-1 3,-3 1 1,2 0 0,1 0 2,-3-2-5,1 3 2,-4-2-1,5 2 2,-4-1 0,-2 1-2,2 0 2,3 0-4,-1-2 3,-2 2 1,1 0-6,3 1 4,-6-2 4,1 4-1,3-5-5,1 2 7,-4-1-6,2 0 4,-1-1-1,2 2-3,0-1 1,0 1 1,0-1 0,1-1-3,0 3 7,-6-3-4,2 1 0,4-1-1,-2 0 2,2 0 1,0-1 16,-2-2-8,-2 3-3,1 0 4,1 0-6,-1 3 5,3-6-2,-4 6 9,5-6-10,-1 3 4,1-1 2,1 1 2,-1-2-2,3 2 3,8 0 5,-14 0 0,14 0 0,-11-1-5,11 1 5,-9-1-1,9 1-1,0 0 2,-9-2-11,9 2-5,0 0 1,0 0-1,-9 1 3,9-1-3,0 0 2,0 0 2,0 0-15,0 0-8,0 0 3,0 0-9,0 0-12,0 0-11,-9-1-12,9 1-14,0 0 3,0 0 3,0 0-7,0 0-17,0 0-17,0 0-15,0 0-18,0 0-24,13 15-16,-13-15-14,12 2-12,-7-2-20,6-2-16,-2 0-172,-9 2-444,24-6 197</inkml:trace>
  <inkml:trace contextRef="#ctx0" brushRef="#br0" timeOffset="7641">16174 1446 1709,'-17'5'32,"-4"-4"14,5 1-12,-2 1-11,2-3 2,-1 1-7,1 2 3,0-2-2,0 3 2,4-2-2,-4-1 2,2 0-2,-3 2-2,1-3 0,-1 3 3,0-1-6,-4-1 8,3 2 0,0-3 2,0 3 1,0-3-2,0-1 4,-1 2 4,2 2-4,-1-2 5,-1 0-1,5 4 2,-5-2-1,3-3-5,2 2 1,2-1-2,-1 1 0,1 0-2,-2-1 0,-1 2-9,3 0 2,-1-1-1,-4 0-5,1-1 0,3 2 1,-3-1-5,-1 2 3,0-2 2,0 0 1,-1-2-1,1 3-1,-1-1 3,1 1 0,5-3 2,0 0 0,-2 0-3,2 4 0,0-2-1,2-2-2,1 2-3,-2 0-1,5-1 0,6-1 0,-13 0 0,5 1-2,3 0 3,1 1-3,4-2 5,-18 4-6,5-4 2,1 3-1,0-1 0,0 1-1,-5-2 1,0 1-2,-1-1 0,-1 0 1,-2 0-1,5 3 2,-5-2-1,-2-1 5,5 0-5,-1 1 0,3 1-1,-4-3 3,3 2-1,-2-1-1,0 1 0,0-1-2,-2 2 6,3-1-5,-9-1 3,3 1-1,6-2-5,-2 0 3,1-1 0,0 2-1,-1 1 0,-6-1-2,1-2 3,5-1 1,-4 1 0,4 1-1,1 1-4,-2 1 4,-4-4-1,1 0 1,-1 3-1,4-2 2,-6-1-3,-1 2 5,2 1-4,-3-3 4,0 2-4,2-3 1,0 3 0,2-4 1,0 5 0,-1-4 0,8 3 4,-7-3-5,1 0 2,-1 3-1,4-1 0,-5-5 0,6 5 0,-6-3 0,0 3 2,1-1 0,0 0 0,0 0-3,-1-1 1,0 1 0,7 1 1,-1-2-1,-5 2-4,-1-2 6,1 0-1,-1 1 2,8-2-5,-2 0 9,2 1-2,0 2-1,-1 0 4,2-3-3,-2 0-2,2 1 3,-1 4-2,0-2 2,2 0-3,-1-1 4,-4 2-3,4-2-2,-1 1 2,-2-1-1,1 2-1,1 0-1,-2-1 3,2-2 2,-6-1-3,2 4 1,-2 0-2,0-1 2,-1-1 2,0-1-2,-3 1-3,2-1 4,-1-2-2,-2 4 1,1-4 0,1 3 2,-3-2 2,4 4 5,0-2-7,-1 1 5,2 0 0,5 0 1,-1-4-2,2 4 1,-2-2-2,-4-1 2,1 4-2,-4-3 1,11 1 1,-2 2-1,-2-3 1,2 1-4,0 0 4,1 0-2,0-1 1,1 1-4,-2 0 3,1 0-4,2-1 4,-3 1-4,3 2 0,-5-2-1,2-1-2,-6 0-1,6 2 1,1 0 2,-7-3-5,-3 4 1,9-2 0,-7 0 3,1 1 0,0-2 1,5 2-5,0 0 5,2-1 1,-3 2 0,2-3-2,0 1 1,-1 1 9,3 0-11,-3 0 3,6 0 0,-4 1-4,2 0 3,5-2 3,-3 2 0,2-1-7,-4-1 3,-1 2-2,0-2 0,-1 2 7,2 0-6,-2 0 0,0-1-5,3-1-1,-5 1 7,4 1 0,-3-1 0,0 0-4,1 0-4,-1 1 0,-1-1 3,0 0-2,0 2 3,-5-2-12,7 1 13,-10 1 2,9-2-5,-1 2 5,-6-1-2,6-1-13,-4 4 17,3-3-4,3 0-3,-1-1 0,0 0 0,-1 0 3,1 1 2,-1-2-4,2 2 4,0-1-4,-1-1 1,-6 2-2,6 0 2,-6-1 7,7 0-6,-10-1 1,3 0-3,7 0 2,-2 1-5,-7 0 7,7 1-13,-4-1 13,-3 2-6,7 0 4,2-1 3,-9 0-1,2-2 6,7 2-7,-2 1-1,1 0-1,-7-2 5,7 0-7,-1 1-2,2 1 8,-2 0-7,0-2 1,0 1 4,1 0-4,-2 1 0,5-2 4,-4 0-10,-1 1 12,3-1-6,-3 1 3,4-1 0,-3 2 0,1-1-3,-1-1 1,3 0 2,-3-1-1,1 2-3,-5-1 6,3 1 0,3-3-6,-3 6 3,2-3-2,0 0 3,0 0 0,1 1 2,-3-1-3,-3-1 0,4-2-10,2 3 10,-1 0 6,-2 3-2,3-6-3,-1 3 5,0 0-7,-1 0 7,0 0-8,1-2 2,-2 2 5,2 0-6,-1 2 6,1-4-5,-2 4-2,3-4 9,0 2-1,-1 0-5,2-2-1,-1 1 5,-1 2-2,2-1 0,-1 0 1,1 0-3,-1 0 3,-1 2 2,2-2-1,-9-2 2,9 4 1,-2-2-7,-1 0 4,1 0-6,-8 0 4,0 0 1,8 0-2,-5 0-16,-3 0 17,7 0 4,1 0-6,-6 0 7,0 0-17,0-2 12,-1 2 1,6 2-1,-7-2 1,1 0-4,4 0 9,-2 0-3,-1 0-1,5-3-1,0 3 8,0 0-8,-7-2 5,9 2-3,-7 0 0,4-1-2,2 0-3,-2 2 6,-3-2-9,5 0 0,-7 1 5,1 0-5,6-2 2,-6 2 0,5 0 13,2-1-17,-12 1 0,5 0 4,7 1 7,-7-2-9,5 2-3,2-2 5,1 1-4,-2 0 3,2-1 1,4-1 10,-2 0-10,-5 2-1,9 1-1,-3-2 1,-2 1 5,3 0 0,1 0-1,0 0-7,-1 0-11,-2 0 12,-1 0 10,0 0-11,1 0 1,-1 0 4,3 0 1,1 1-3,-4 0-1,0 1-1,1-1-18,-3-1 20,3 1 1,-1 1-2,1-1 2,3 0-3,-5 0 0,2 1 6,-2-2-9,2 3 1,-4-3 1,3 2 10,-1-2-9,-1 4 4,2-4-7,0 2 6,-1-2-6,2 3 5,3-3 1,-3 2 4,1-2-4,-3 1 0,1 1-4,4-2 0,-3 0 1,2 0 1,0 0 5,13 0-3,-19 1-3,10-1-1,9 0-3,-16 1 2,16-1 2,-13 0 6,13 0-2,-12 3-2,12-3-1,-11 0-2,11 0-5,0 0 11,-11 1-3,11-1-6,-9 2 4,9-2-1,0 0 1,-12 3 10,12-3-10,-8 2 2,8-2 2,0 0-4,0 0-3,-13 2 3,13-2 1,-8 5-6,8-5 1,0 0 7,-11 2 0,11-2-3,0 0 0,-8 5-1,8-5-1,0 0 5,0 0-7,-9 2 2,9-2 1,0 0 6,0 0 1,-8 4-5,8-4 0,0 0-1,0 0 4,0 0 3,0 0 1,0 0-1,0 0-21,0 0 21,0 0-2,0 0-2,0 0 3,0 0 0,0 0 3,0 0-1,0 0-4,0 0-2,0 0 2,0 0-1,0 0 0,0 0 3,0 0-5,0 0-2,-2-18-1,2 18 6,0 0-4,0 0-5,0 0 7,0 0 0,7-18 3,-7 18-5,3-7 3,-3 7 0,5-11 0,-5 11 3,5-11 2,-5 11-1,5-9-3,-5 9 6,6-8 4,-6 8-7,3-11 1,-3 11 3,4-7-17,-4 7 21,3-9-8,-3 9 1,6-10 6,-6 10-6,3-12 2,0 3-8,0 1-9,-1 1 20,0-3-9,2 2 9,-1-3-1,0 0-5,-1 2-3,3-1 6,-2-2-2,-1 1-2,1-3 7,-1 3-6,3-5-3,-3 2 0,-1 4 3,1-1-5,0-1 4,2-3 0,-2 3-2,0 0-2,1-2 6,-2 3 2,2-3-6,-3 14 5,4-21-9,-1 8 4,-1-4 1,2 2-2,-2 0-3,-1 0 0,0 4 3,1 0 1,-2 11-13,2-26 17,2 13-1,-4-2 4,2 4-14,-2 11 7,1-21 2,-1 12-8,0 9 8,1-19-1,-1 19-1,0-10-1,0 10-17,0 0 24,1-12-3,-1 12-2,0 0 7,0 0-6,0 0 1,0 0-1,1-14-3,-1 14-6,0 0 5,0 0-3,0 0 1,0 0-3,0 0 3,0 0-12,0 0 16,0 0 2,0 0 0,0 0 7,0 0-2,0 0-5,0 0 6,0 0 0,0 0 3,0 0 2,0 0 7,0 0-5,0 0 7,0 0 1,0 0-8,0 0 0,0 0-13,0 0 13,0 0 3,-2-14-4,2 14-4,0 0-24,0 0 19,0 0-2,0 0 4,0 0-7,0 0 5,0 0-5,0 0 2,0 0 5,0 0-5,0 0-1,-10 39-4,6-29-4,1 5-3,-1-5 10,2 1 3,-1 3-3,-2 0 0,2 2 0,0 0 6,0 0-4,-1 0-2,-1 6-3,-1-6 4,3 2 1,-7 4 2,6-5-4,-2 5 3,1-1-4,1-3 3,-1-2-1,4 0-2,-1 2 1,1-2 2,-3-1 1,1 2-2,2 0 2,0-1-1,-1 1-4,2-3 1,0 3-5,0-4 9,-1-2-2,1 0 0,0 0 1,0-1 1,0-10-7,0 20 3,-1-9 3,-1-1-2,2-2-3,0-8 6,-1 15-8,1-15 3,-3 14-1,3-14 3,-3 11 0,3-11 0,0 0-3,0 11-7,0-11 13,0 0-3,-2 9 1,2-9 3,0 0-2,-6 5 11,6-5 8,0 0 10,0 0-5,0 0-3,0 0-2,0 0 2,0 0-8,0 0 4,7-36-14,-6 20 6,6 1 0,-4-2 2,0-7-4,3 0-6,0-1 3,0-3-2,-2 0 1,1-1 3,1-1-2,0 1-5,0 0 1,-1-1-7,2 2 6,-3-1 2,1 6-4,0-3 2,-2 1-1,3-1-2,-3-1 4,-1 4-2,2 4-2,-2 3 5,-1-2-1,0 1 2,-1 2-4,2-2-2,-2 17 1,-2-20-5,1 11 5,0 2 3,1 7-3,0 0-2,-1-18 1,1 18-2,0 0 1,0 0-11,0 0 8,-1-13 1,1 13-2,0 0-3,0 0 5,0 0-3,0 0 5,0 0-3,0 0 0,0 0 1,0 0 0,-4 46-9,1-31 10,0 8 1,0 0 1,3 4 2,-5-4-3,0 3 1,0 2 2,0-2 0,0 3 0,-1-1-3,4-2-6,-5 4 9,4-3 0,-3-1 2,1 0-5,3-1 0,-1-2 4,-1 2 5,3-2-5,-1-6-3,-2-1 1,1 2-1,2-2 0,-1 0 3,0-5 0,-1 0 0,2 0-2,0-1-9,-3-2 11,4-8-3,-1 12 5,1-12 0,-2 8-2,2-8-9,-2 8 5,2-8 4,0 0 0,0 0-2,0 0 2,-3 11 3,3-11 2,0 0-2,0 0-7,0 0-14,0 0-7,0 0-32,0 0-42,-4 2-36,4-2-28,0 0-26,0 0-28,0 0-43,0 0-48,0 0-37,5-21-295,-5 21-689,12-16 305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0:32.7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2102 367 109,'0'0'157,"0"0"-15,-12-10-5,12 10-4,0 0-8,0 0-10,-6-8-9,6 8-8,0 0 0,0 0-8,0 0-6,0 0-3,0 0-5,0 0-4,0 0-3,0 0 1,0 0 1,0 0 9,0 0 7,0 0 5,0 0 6,0 0-1,0 0-5,-2 29-6,2-29-6,2 16-7,4-2 3,2-3 1,-2-1-7,6-1-6,-4 4-7,1-5-1,-3 1-8,2 1-2,2 3-1,2-2-10,-4 2 1,5-2-7,-5-1-2,-4 0-1,6-2-6,-2 0 2,2 2-6,-2-4 1,1 2 2,-9-8-6,14 12-1,-10-6 0,-4-6-1,12 6-6,-12-6 4,10 8 1,-10-8-6,6 8 3,-6-8-2,0 0 4,0 0-2,0 0-2,-26 18 1,20-12 5,-6-3-4,-1 2 3,-5 1-11,0-4 0,-3 1 3,3 0 0,-2-3 0,-1 4-3,5-3 1,-2 2-1,1-1-1,-1 0-2,2-2-3,-1 0 4,17 0-7,-24-2 1,10 2-1,14 0-1,-35-2 5,25 2-1,10 0-1,-20-3 2,5 0 2,1 1 2,14 2-3,-26-8 1,7 4 0,7 0-3,0-2 3,0-2 0,12 8 2,-23-11 2,11 3-3,2 3 1,0-3 2,-3 2-2,3-2 1,-4-2 0,8 2-2,6 8 5,-18-18-5,12 8 1,-5 4 3,5-4-1,6 10 0,-12-16 2,8 8 4,4 8-2,-8-14-3,8 14 2,-6-16 1,6 16-1,0 0 2,4-16-3,-4 16 1,10-11 10,-10 11-11,16-10-4,-10 4 3,-6 6 1,21-8-3,-13 6 1,-8 2-1,22-3 1,-22 3 4,21 0-3,-11 5 2,-10-5 5,18 6-2,-8-4-5,-10-2 3,21 8 0,-11-2-1,-6-1-1,-4-5 4,14 14-6,-10-9 6,-4-5 2,6 16-5,-6-16 4,-4 13-4,4-13 2,-2 19 0,2-19-2,-4 13-2,4-13 2,-12 10 1,10-4 1,2-6 1,-14 14-4,3-8 2,1-1-1,10-5 1,-22 9 0,16-5-3,-6 0 4,-3 1-2,15-5 3,-26 7-1,12-3-5,-1 0 3,-1-3-1,0 2-1,16-3 1,-27 0-5,13 0 6,0 2 0,14-2-1,-19 3-4,19-3 2,-12 3-2,12-3 5,0 0-8,-16 2-3,16-2 4,-6 8 3,6-8-1,0 0-1,-2 16 0,2-16 0,0 0 2,0 0-2,8 25 3,-4-17-2,0 5 2,2-5 3,2 1-3,-4-1 3,0 5-3,3-2 2,-1-1-3,-4 1 3,6-2-3,-8-9 1,4 16 1,-2-6 1,-2-10-2,4 20 0,0-12-1,-4-8 3,0 0-2,-8 24 3,4-16 2,4-8-3,-12 15 2,6-10-3,6-5 2,-13 16 1,5-12-3,0 4-19,8-8 1,-22 6 4,7-2 1,3-4 0,-4 2 1,0-2 0,-3 2-2,5 2-10,-6-4-3,-1-2-6,3-2-26,6 2-13,12 2-17,-25-6-18,13 0-30,0 2-31,4-2-36,8 6-31,-10-20-160,5 4-426,5 16 188</inkml:trace>
  <inkml:trace contextRef="#ctx0" brushRef="#br0" timeOffset="1049">1852 113 39,'0'0'247,"16"-12"-10,0 7-12,2-3-11,3 2-14,-3-2-13,11-7-13,1 6-16,-5-1-19,3-1-9,1 6-16,-9-1-15,-4 1-8,1 0-19,-7 1-30,0 0-31,-10 4-27,0 0-29,0 0-35,0 0-55,8 21-43,-8-21-144,-26 27-347,1-6 154</inkml:trace>
  <inkml:trace contextRef="#ctx0" brushRef="#br0" timeOffset="1314">1192 523 73,'0'0'185,"-8"-11"-21,8 11-5,0 0-14,0 0-4,0 0-6,0 0 0,0 0-3,0 0-4,0 0 1,0 0 3,0 0-5,0 0-5,4 38-10,-4-38-3,6 18-16,-2-12-3,-4-6-10,12 16-1,-8-8-7,4-2-1,-8-6-12,8 11-2,-1-4-4,-7-7-8,8 12-1,-4-4-6,-4-8-2,8 16-2,-8-16-6,8 10-4,-8-10-4,2 8 0,-2-8 7,4 9-8,-4-9 1,0 0-6,0 0 3,-14 22-4,6-17 0,-2 0-3,-7 1-5,3-1 4,-2 5-1,-5-4-2,1-4-1,0 1 1,-3 2-3,1-2-3,-5 0-2,5-3 1,0 1-1,-3-1-3,5 0-1,-11 0 2,3-4 1,1 4 1,7-3-3,0-2 2,-5 2 0,7 1 1,-1-3-4,7-4 8,2 4-4,-4-6 2,4 4-3,4 0 5,-5-3-5,7 0 3,4 10 0,-8-16 2,8 16 3,-2-12-3,2 12 3,-2-16 1,2 16 5,12-14-4,-4 7 2,-8 7 1,17-8-1,-9 5 1,-8 3-6,16-5 6,-16 5-1,18-1 0,-18 1 1,0 0-4,25 4 0,-25-4-1,16 4 3,-10 2 7,2 0 0,-8-6-10,15 10-3,-9-2 4,0 0 8,-6-8-10,4 20-1,-2-10 2,-2-10 3,2 18-4,-4-6 0,2-12-6,-4 13 9,4-13-3,-10 21 1,2-10-2,-3 0-2,-5-2 5,0-1-6,2 2-1,-9 0 4,5-2 2,0 3-5,-5-4 3,-7 1-6,1-1 17,-1-2-6,5 6-7,-10-6 2,5-2 2,-5-2-5,3 1 0,-5-5 1,7 0 2,-7-2-1,0 2-5,5-5 1,-7-2 1,8 0 4,1-2 5,3-4-9,1 5 5,-3-4-4,13 1 4,-10-3-3,7-6 1,9 9 1,-4-5-7,8 3-9,-2-6-13,4 1-29,-3 4-35,7-3-31,5 0-48,-1-4-27,6 8-36,-2 2-203,4-2-471,2 4 210</inkml:trace>
  <inkml:trace contextRef="#ctx0" brushRef="#br0" timeOffset="2269">829 1029 8,'0'0'217,"0"0"-9,0 0-7,0 0-8,0 0-7,0 0-6,0 0-1,0 0-6,0 0-10,0 0-4,0 0-8,0 0-7,0 0-7,0 0-7,0 0 3,0 0-6,0 0 1,0 0 0,0 0-13,0 0 2,0 0-5,53 5-6,-39-5 7,5-3-38,-3 3-6,7-2 1,-3-3-10,2 4 1,-1-4-22,-1 3 7,0 1-6,1-4-16,-5 3-17,-4 2-28,-12 0-49,14-6-35,-14 6-39,0 0-35,0 0-45,0 0-35,0 0-241,0 0-541,-32-19 240</inkml:trace>
  <inkml:trace contextRef="#ctx0" brushRef="#br0" timeOffset="2614">506 360 19,'-11'-3'226,"11"3"-20,0 0-15,0 0-18,-14-6-14,14 6-11,0 0-14,-22 1-6,22-1-12,0 0-4,-21 5-7,21-5-4,0 0-8,-16 3-10,16-3-5,0 0-7,0 0-7,0 0-3,-8 5-7,8-5-1,0 0 1,0 0-3,0 0-5,0 0-5,0 0-4,0 0-9,0 0-22,0 0-31,0 0-42,0 0-46,0 0-34,0 0-47,0 0-155,0 0-378,0 0 168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0:26.73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11804 148 53,'0'0'68,"0"0"5,10 3-2,-10-3 1,0 0 4,0 0-4,0 0 2,0 0-10,0 0 0,14 1-4,-14-1-7,0 0-1,0 0-8,0 0-12,0 0 0,0 0 10,0 0-15,0 0-6,0 0-4,-2 17 0,2-17 2,0 0-2,0 0-3,0 0 0,0 0-3,0 0-2,0 0 7,-8 18 2,8-18 5,0 0 5,0 0 2,4 12 4,-4-12 3,0 0-6,0 0 10,-10 10 9,10-10-6,0 0-2,-12 11 5,12-11-5,-14 5 1,14-5-1,-17 2-7,17-2 1,-16 0-1,16 0-5,-14 3 1,14-3-5,-18 1-3,18-1 2,-21-4-8,21 4-2,-22 3-2,22-3 5,-16 1-3,16-1-3,-21-1-1,21 1 2,-22 3-1,10-3-6,12 0 3,-25-2 1,25 2 3,-18 2 4,18-2-2,-17 2-1,17-2-2,-16-2-2,16 2-1,-22 2 0,22-2-4,-25-2 3,11 4 1,14-2-4,-28 0 3,28 0-3,-21-2 2,7 0 2,14 2-3,-31 2 0,11-2 1,4-2 2,16 2-6,-23 0 3,23 0 0,-22 0-3,10-1-1,12 1 3,-27-3-4,13 1 4,14 2 8,-22 2 23,22-2-6,-27-2-4,15 2-4,12 0-2,-27 0 2,13 0-6,14 0-1,-30 0-2,17 0 2,13 0-3,-26-2-6,12 4 5,-3-4-2,17 2 0,-26 4 1,16-4-4,10 0 0,-27-2 0,17 4 1,10-2 1,-22 3-1,22-3 0,-23 0-1,11 0 0,-2 1-2,14-1 1,-27 0 1,11-1 1,16 1-2,-22 1-1,3-1-1,-1 2 2,10-2 1,-11 2-1,3-2 2,-2 0 0,1 1-4,1-2 2,6 7-1,12-6 10,-31 0-8,21 0-1,-4 2-1,14-2-1,-25 0-1,7 0 1,18 0 0,-28-2 1,13-3-3,15 5 2,-26-1-1,12 1 1,14 0-1,-23 0 2,11-2 1,-6 2-2,-3-2-2,5 1 4,16 1 3,-28-3 1,13 1-2,15 2 0,-22-2 1,0 2 2,7 0-3,-3-3-1,18 3 0,-29 3-1,15-3-2,-4 0 4,6 0-3,-7 0 0,3 0-1,-2 2 4,-1-2-1,1 0-3,-2-2 5,1 2-1,7 0 0,-8-3-2,-1 6 3,5-8 6,16 5-7,-30 0 1,9 0 1,5 0 2,2 2-1,-5-4 0,19 2-2,-26 0 2,8-3-6,18 3 6,-27-1-6,15 2 2,-2 2 0,14-3 2,-25 0-1,7-3 3,18 3-4,-25-1-1,11 1 4,14 0-1,-26 0 0,18 1 0,8-1-3,-25-1 2,25 1-1,-20-3 6,20 3 2,-23 3 2,11-3-2,12 0 3,-18 1-6,18-1 3,-27 0-3,15 0-5,12 0 0,-24-1 2,9 1 0,15 0-1,-26-5 0,8 4-1,-1-1 4,1 2 0,-2-7 4,20 7 2,-33 2 3,19-4-1,-3 4 0,17-2-3,-28 0-2,14-3-2,14 3-1,-29 0 0,15 0-3,14 0 1,-22 0 0,11-3-1,11 3-2,-26-2-1,12 2-3,14 0 4,-25-2-3,25 2 6,-22 0-4,5 0-1,3 0-2,14 0 0,-28 0 4,9-4-1,1 0-1,0 4 0,-1-1 2,19 1 1,-32-3 0,18 3 3,-9-1 2,7 1-2,16 0 0,-33-2-2,15 0 12,0-3-7,-3 5 1,5-1-5,0 1-1,16 0-1,-31-5-1,13 3 6,6 2-2,12 0 1,-27 0-7,15 0 0,12 0-1,-20 0 5,7 2-7,13-2 3,-20 0-4,20 0 10,-22-2-8,22 2 4,-17-3 0,17 3-6,-16 3 4,16-3-1,-18 0-2,18 0 2,-17 0-4,17 0 4,0 0-13,-20 0 14,20 0-1,0 0-2,0 0 3,-20 0 0,20 0 2,0 0-2,-25 0 2,25 0-3,-16 0 0,2 2 4,-3-2-4,17 0 3,-26 0-9,12-2 13,14 2-1,-33 0-1,17 0 5,2 0-1,-3 0-4,17 0 4,-30-3-1,15 3 2,-1 0-2,-2-5-2,18 5 2,-25 0-1,11 0-3,14 0-4,-24 0 2,24 0 2,-25 0 2,13-1-5,12 1-1,-24 0 2,24 0 0,-21 0-2,21 0 1,-16 0 1,16 0-4,-14 6 2,14-6 2,0 0 1,-23 0-5,23 0 4,-12 0-7,12 0 6,0 0 0,-22-5 5,22 5-8,-19 0-5,19 0 9,-18 5 1,18-5-3,-18-5-1,3 4 4,15 1-6,-20 0 1,8 1-6,-8-2 15,-3 2 4,3-1-5,-11-1 16,7 2 1,5 4 0,19-5 0,-40-5-3,25 10 1,15-5-5,-36-5-2,36 5-5,-27 0 3,27 0-5,-26 0-3,26 0 7,-23 0-6,23 0 6,-18 5-2,18-5 3,-16 0-8,16 0 3,0 0-7,-23 0 3,23 0-2,-12 3 4,12-3 8,-12 0-13,12 0-1,0 0 0,-20 2-3,20-2 0,-21 3 4,21-3 0,-16 0 2,16 0 0,-16 2-3,16-2-7,-21-2 11,21 2-3,-22 3-6,22-3 2,-20 2-3,20-2 12,-23 3-7,23-3 0,-16 5-1,8-2 0,8-3-6,-25 1 9,13 1-9,12-2 7,-28 2 5,19-2-5,9 0 9,-20 4-10,20-4 3,-18 0-1,18 0 2,-19 2-3,7-2 4,12 0-10,-18 5 3,18-5 3,-18 1 0,18-1 0,-15 2 3,15-2-9,-18 5 8,18-5-1,0 0-2,-16 2 4,16-2 2,0 0-1,-15 1-7,15-1 5,0 0 1,0 0-8,-16 2 7,16-2-1,-16 0-3,16 0 4,0 0-7,0 0 5,-20-2-6,20 2 6,0 0 3,-15 5-1,15-5-1,0 0 4,0 0-25,-14-5 26,14 5-4,0 0-1,0 0-2,0 0 4,0 0-6,-22 5 0,22-5-17,0 0 20,0 0 4,-17 1-2,17-1 2,0 0 4,0 0-4,-16 3-2,16-3-1,0 0-1,0 0-1,-16 0 9,16 0-11,0 0 6,-15 5 0,15-5-4,0 0-2,0 0-20,0 0 33,-16 0-8,16 0 1,0 0-16,0 0 15,0 0 2,0 0 2,-20 0-10,20 0 5,0 0 2,0 0 2,0 0-5,-19 0 0,19 0 7,0 0-8,0 0 0,0 0 3,0 0-7,-12 2 8,12-2 1,0 0-11,0 0 7,0 0-2,0 0 5,-20 2 2,20-2-8,0 0 6,0 0-1,0 0 1,-16 3-6,16-3 4,0 0 10,0 0-11,-21-3-8,21 3 8,0 0-19,-16-2 19,16 2 3,0 0 1,-20-2-1,20 2 0,0 0 1,-19 0 1,19 0-5,-20-3 2,20 3-10,-27 0 6,27 0 7,-22 0-9,8 0 3,14 0 6,-23-2-5,23 2-23,-24-3 24,10 3-2,14 0 2,-23-4 0,23 4-2,-20 0 3,20 0 0,-16 0-8,16 0 7,0 0 2,-19 0 0,19 0 0,0 0-5,-14-3-4,14 3 6,0 0 4,0 0-4,0 0-2,0 0-4,0 0 6,0 0 5,-18 1-9,18-1 4,0 0 2,0 0-3,-19 0-1,19 0 0,0 0 1,-24 0-5,24 0 4,-14-3 2,14 3 0,-21-5 0,9 3 4,-6-2-5,4 0-5,-7 0 6,3 2 11,4-1-11,1-1-1,13 4 4,-24-4-8,4-2 6,20 6-2,-29-5 5,29 5-9,-20-2 1,20 2 1,-19-8 3,19 8-2,-20-5 7,20 5 0,0 0-13,-22-2 10,22 2-6,-17-7-3,17 7 5,0 0-4,-22-3 4,14 3 11,8 0-12,-21-3-3,3-1-1,2 3 11,-9-2-9,3 1 3,2 2-2,-1-2-16,3 0 21,2-2-2,-1 4 2,-1-1-2,18 1 6,-24-5-10,13 3-10,-7 2 18,18 0 1,-26-3-1,26 3-7,-21-6 2,9 4-1,-2-1 7,14 3 0,-23-2-7,23 2 4,-22-2-2,8 2-1,14 0 2,-25-6-1,13 5 3,12 1-4,-22-6 5,9 6-19,13 0 15,-16-2 4,16 2 1,-20-7 4,20 7-7,-19-1 0,19 1-7,0 0 12,-20-2-2,20 2-4,0 0 13,-18 0-19,18 0 4,-14-3 2,14 3 0,-17 3 0,17-3-1,-18 2 0,18-2 1,0 0-1,-25-2 0,25 2 2,-24 0 2,24 0-4,-20 0 2,5 0 1,15 0 1,-26 2-5,12-2 2,14 0 1,-23 0-5,9 0-1,14 0 7,-22-5 0,22 5-3,-19 5 0,19-5-1,-18 0-2,18 0 2,0 0-1,-22 0 8,22 0-5,0 0-2,0 0-3,0 0 2,-15-2 1,15 2 2,0 0-2,0 0 5,0 0-23,-18 5 15,18-5 2,0 0 0,-16 7-3,16-7 1,-15 4 5,15-4 0,-12 2-2,12-2-3,-14 3-1,14-3 5,-14 6-4,14-6-1,-15 2 2,15-2 0,-14 5 0,14-5-11,-14 3 28,14-3-15,-14 6-2,14-6 4,-10 5-3,10-5 1,-19 2 4,19-2-5,-14 7 1,14-7 1,-18 0-1,18 0-2,-15 4 0,15-4 6,-18 3 1,18-3-5,-16 5-4,16-5 11,-19 3-8,7-2 1,12-1-7,-22 4 17,10-1-8,12-3 0,-21 0-3,21 0 1,-30 2-15,17 0 28,13-2-11,-20 0 2,8 3-2,12-3 4,-22 0-4,22 0 4,0 0-6,-27-5 5,27 5-3,0 0 2,-31 0-6,31 0 0,-18 2 6,18-2 3,-20 0-9,20 0 7,-21 0-6,7 3 1,14-3-1,-28 0 3,9 0 2,1 1 1,0 0-4,3-1-12,15 0 14,-26-1-1,18 0 2,8 1 5,-29 0-8,29 0-2,-28 0-3,14 0 15,-3 1-6,17-1-4,-26 0 1,26 0-2,-27-1 9,13-2-6,14 3-3,-24-2 6,24 2-9,-23 0 0,9 0 2,14 0 7,-22 0-6,22 0 7,-17 0-3,17 0 2,-22 0-11,22 0 10,-18 0-4,18 0 2,0 0 2,-25 0-7,25 0 1,-18 5 1,18-5 8,-19 0-9,19 0 4,-22 0-2,22 0-2,-18 1 1,18-1 4,-25 0 1,15 1-1,10-1-4,-24 5 4,7-10 0,3 10-5,14-5-1,-28-5 9,9 10-5,-3-10-4,6 5 7,-3 0-2,1 0-2,4 5-2,14-5 2,-37-5 1,19 10 1,1-5-2,-3 0 3,-2 0 1,5-5-4,17 5 11,-32 0-12,16 0 7,1 5-9,15-5-12,-26 0 16,12 0-2,14 0 0,-27-5-2,15 4 9,12 1-9,-21 1 5,21-1-3,-22 0 4,14 5-10,8-5 11,-16 3 1,16-3-5,0 0 6,-23 0-8,23 0 1,0 0 2,-20 0 0,20 0 3,-16 5-3,5-3 2,11-2-2,-20 6-1,6-4 2,4 1-4,10-3-9,-21 6 12,9-6 5,-8 2-4,9 2 0,11-4-6,-16 0 5,16 0 5,-14 2-16,14-2 12,-18 5 4,18-5-4,-21 0-3,21 0 2,-28 1 8,7 1-7,3 0 1,-12-4 1,7 4-3,3 3-3,1-7 6,-1 2 2,2 2 0,-3-2-9,1 0 1,4 0 16,16 0-11,-33-5-3,17 5-2,4-2 0,12 2 4,-25-3 2,15 0-1,10 3 0,-24-2-2,9 0-4,1 2 6,14 0-4,-22-6 11,22 6-9,-23-2-1,9 4-2,14-2 3,-26-2-3,26 2 3,-23 0-6,23 0 7,-22 0-4,22 0 3,-19 0-1,19 0 4,-16 2-5,16-2 3,-14 0 1,14 0-5,-16 2 3,16-2 0,-19 4-1,19-4-13,-14 0 19,14 0-4,-20 2 2,20-2-3,-19 5 0,19-5 0,-18 0 2,18 0-4,-18 0 2,5 1-1,13-1 2,-24 4 2,12-4-6,-7 0 3,1 0 1,18 0-2,-26 0 13,11 0-10,-3-2 1,18 2-9,-30-6 5,9 4 3,1 0 6,1-2-7,-1 0 3,-2-1 2,1 3-6,1-3 5,0 0-5,-5 0 1,3-3 1,-3 3-2,-1-2 3,-5 2-3,9 0 0,-9 2 6,9 0 0,4-1-1,-5-2 6,3 5-10,-2-4 6,1 2 2,1-2-6,20 5 0,-39-3-5,21 1 2,-1-3 4,-1 5-3,20 0 5,-35-8-4,17 8-4,-2-3 8,3 2-7,-1-2-2,18 3 6,-28-2 2,13-3-10,1 5 7,-2 0-5,-5-2 2,5 2 0,-4 2 5,4-2-5,-3 5-2,1-3 4,0-2-14,-1 3 15,3-2 8,-4-1-2,5 0-21,-5 0 13,4 0 4,-1-1-1,1 2 6,-2-2-6,-1 1 0,1 0 3,2-3-2,16 3 9,-31-2-8,19-3-5,-2 3-3,14 2 2,-31-1 2,15 1-2,-2-5 5,1 3-1,-1 1-8,0 1 19,-3-2-17,3 2 5,-2 0 2,-1 0-5,-1-3 4,2 2-3,1-1 4,1-2 0,0 4-2,-1 0-15,1-2-4,0 2 26,3-2 2,-3 2-11,18 0 12,-31-2-3,19-1-2,-4 3-6,16 0 10,-27-3-6,13 1 0,14 2-5,-24-4 2,5 2 7,19 2-7,-28 0-6,10 0 6,-5 0-1,3-2-4,2 4 16,-7-2-9,7 2 2,-5-1-13,3 2 17,-9-7-19,9 4 11,-2 4-4,3-2-5,19-2 6,-42 0-2,23 0 7,19 0-24,-32 0 22,13 0 3,19 0-7,0 0 4,-28 0-17,28 0 20,-22 0-4,22 0 5,0 0-3,-27-2-14,17 2 26,10 0-12,0 0-3,-23-4-1,23 4 8,-20 1-3,20-1-6,-22 0 2,22 0 0,-25 0 11,13 0-11,12 0 3,-24 0 1,11-1-17,13 1 22,-22-2-3,22 2 2,-22 0-6,22 0 6,-19-2-18,19 2 16,-18-3 4,18 3-6,-16-2 7,16 2-3,-13-3-1,13 3 3,0 0-4,0 0 4,0 0-12,0 0 11,-20-4-6,20 4-9,0 0 6,0 0 3,0 0-2,0 0-10,0 0-4,0 0-3,0 0-1,0 0-13,-10-4-8,10 4-16,0 0-14,0 0-17,0 0-28,0 0-34,0 0-25,0 0-31,0 0-44,-14-8-51,14 8-203,0 0-541,0 0 241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3:58.5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6423 466 70,'0'0'151,"0"0"-4,-5 8 3,5-8-4,-8 7-6,3-3-2,0 3-7,-1-1-2,1 0-4,0-2-5,-4 0-2,-2 1-4,1 4-1,-1-2-8,0 0-1,0-1 1,-4-1-6,4-1-7,-2 1-6,-1-3-8,1 0-6,0 1-5,2-1 8,3-1 5,0 0 2,8-1-11,-13-2-8,13 2-1,-7-5-7,7 5-1,-4-12-7,4 12-2,7-18-3,-1 6-6,5-1 4,-1-2-3,-4 4 1,8-2 1,-2 0 0,-3 5-2,2-3-5,-4 4 8,4 1-3,-1-1 4,-4 3-5,4-2 0,-10 6-5,14-6 2,-8 2-7,-6 4 4,12-4-1,-12 4-3,0 0-4,17-3 6,-17 3-7,0 0 1,14 5-3,-14-5-1,7 4 0,-7-4-3,9 8 5,-4-2-14,0 1 23,0 3-2,-4 1 4,1-1-6,1 3 2,-3 3-9,0 2 7,2-1 5,-2 1 0,0 1 9,-2 0 3,-1 1 8,0 2-4,0-5 2,1 2-1,-3 1-3,0-2 0,-1 1-3,-2-1-2,0 0-1,-2 1-2,-5 3-6,-3 0 5,-3-4-11,-4 0-19,-3-2-25,-2 1-48,-3 0-39,-2-5-45,-17 2-34,-3-1-77,2-2-102,-3-4-272,-6-2-688,-2-1 304</inkml:trace>
  <inkml:trace contextRef="#ctx0" brushRef="#br0" timeOffset="986">5329 621 92,'0'0'224,"0"0"-2,0 0 3,0 0 2,0 0 2,0 0 3,0 0-16,0 0 3,-8-3-16,8 3-11,0 0-4,0 0-19,0-13-5,0 13-4,0 0 6,8-14-9,-6 8-17,2 0-1,1 0 2,-5 6-17,5-15-8,1 5-3,1-1-3,2 0-10,1-3 3,-2 0-15,6-4-11,-1 5-12,-3-4 8,6-6-9,-2 6-3,-3 3-6,0-4-10,-1 4 5,3 3-2,-4 1-9,-2 1 1,4 0-6,-6 1 1,2 3-5,-7 5-5,12-9 1,-6 7-5,-6 2-3,10-4-1,-10 4-2,11-3-2,-11 3-1,0 0-4,16 5 2,-16-5-3,16 8-1,-12-5 1,3 4-1,0-2-1,-7-5-7,16 10 2,-9-4 5,-3 1-4,5 0 3,-2 1 3,0-4-4,-2 2 3,-1-1 0,3 0-1,-2 2-2,-1 0-1,3-3 2,-2 1-2,-3 0 1,4 1-1,-1 0-3,-2-2 2,-3-4 4,2 10-1,1-3-7,-3-7 3,2 8-1,-2-8 2,0 8-7,0-8 7,-2 9 0,2-9 3,-10 8-1,1-2 1,-1 0-4,-3 0 2,-3 3 1,-2-3-3,-3 0 0,-8 1 5,1 0-5,-3 2 2,-1-1-1,0 1-1,0-2 3,-3-1-1,3-1-1,3-2 1,8 1 2,-1-3 4,3 2-6,1-3 4,7 0 9,1 0 11,-4-2 9,6 1-3,3-4-3,5 5-2,-11-7 3,6 2 7,2-2-2,3 7-4,0-12-1,0 12 6,0-15-9,0 15 2,0-11 0,0 11-4,0-8 1,0 8-4,0 0-3,0-8-2,0 8-1,0 0-1,0 0-5,-6-6 1,6 6-3,-10 0 1,10 0-2,-16 4-2,8-4-1,-3 5 2,-3 0 0,0 3-4,-2-3 0,-2 4 0,-3 0 3,-4-1-4,-4 0 0,3 0 1,-4 0-1,10-1 2,-8-2-5,9 2 4,-5-2 0,6-1 1,-2-1-2,-1-1 2,5 0 0,3-2 2,2 1 1,3-2-3,8 1-1,-16-4 1,11 3-4,5 1 2,-11-11 5,5 2-3,1-1-1,-2-1 2,1-1-2,1-1-3,-3-1 2,0 0 2,0 4 2,2-9-7,-3 8 5,5 0-1,-1 1-1,0-3 1,-1 2 1,3 2 0,1 1-1,-3 2 4,1-3 3,2 2-2,2 7 4,-8-10-1,8 10-1,0-12-1,0 12-4,0 0 1,5-14-2,1 5-1,2 4 2,-1-2-3,4 2 2,3 0 1,-3 0 1,5-1-3,0 2 3,-4 1-3,2 0 0,-1 1 0,1 2-4,-1 0 5,1 2-4,-3-2-1,-1 0 3,1 1-3,-3 1 3,0 0-3,-1 0 1,-7-2 1,11 4-3,-5-1 1,-1 3-1,0-3 3,-5-3-3,3 12 4,-3-4-1,1 1 2,-1-9-6,-4 16 8,-1-7-3,-1 0 0,-1 5 1,2-3-1,-6 2 2,0 1-3,-3 1 0,2 1 8,1-3-8,-11 8 3,9-4 1,-9 0 2,4 5-2,-3-3 1,-1 4-1,1-2 1,5 0 1,-5 1 0,5 0 2,-2-1-5,6-3 20,1 3-1,0-3 1,0 0-6,6-1-2,0 1 0,0 0 3,1 0-4,4 0 1,4 0-1,-1 2-4,4-6 6,-2 1-1,4 2 1,4-3 2,1-1 4,7-3-2,3 3 0,6-5-1,-2-2 0,3-1-1,0 0-6,-4-5 2,8-2-3,-6-1 0,0 1-17,1-3-19,-3-2-34,0 2-29,-6-5-35,-3 2-47,-2-2-55,3-2-70,-11 3-80,4-8-94,-3 0-358,0-1-897,1-8 397</inkml:trace>
  <inkml:trace contextRef="#ctx0" brushRef="#br0" timeOffset="2244">5196 140 123,'0'0'310,"0"0"-18,0 0-20,0 0-5,0 0-9,0 0-13,0 0-27,0 0-7,0 0-25,0 0-15,0 0-23,0 0-17,26-1-12,-26 1-9,0 0-15,0 0-13,11 5-35,-11-5-36,6 4-31,-6-4-32,7 5-29,-7-5-38,3 3-53,-3-3-35,0 0-235,0 0-477,0 0 212</inkml:trace>
  <inkml:trace contextRef="#ctx0" brushRef="#br0" timeOffset="2808">3873 321 82,'11'-4'224,"-1"-3"-4,4 4-4,-3-2-8,0 2 2,-1-2-8,1 1-12,0 0-8,-6 1-7,1 0-8,-6 3-8,11-4-7,-11 4-11,8-1-14,-8 1-11,0 0-7,7-1-10,-7 1-9,0 0 9,0 0 7,0 0 6,0 0 1,-12 18-8,8-13-1,-7 0 3,3 0-12,-3 0-3,-5 3-1,-2-2-9,-4 0 2,1 1-7,-9 0-6,2 0-6,1-3-5,-3 3-2,7-5-5,3 1 2,-2 1-7,4-4-5,-3 0-1,7 1 11,1-1-10,-2 1 3,6-1 1,1 0 3,8 0 1,-13 0 8,13 0-2,-8 0-4,8 0 6,0 0 0,-11 0-4,11 0 3,0 0-2,-10 0-5,10 0-4,0 0-4,0 0-6,0 0-2,0 0-5,0 0-4,0 0-2,0 0-3,-9 3-6,9-3-2,0 0-1,0 0-3,0 0 0,0 0-1,0 0 1,3 12-1,-3-12 3,8 11 1,-3-3 3,0 1 4,1-2 1,-1 2 1,1 2 4,-1 1 3,6-1 4,0 0-4,-5 0 1,3-2-2,0 1 1,1 0-1,3 4 3,-4-5 0,2 2-2,2 0 0,0-1-2,-2 0-2,5 2-1,-9-5 2,4 2-3,-3 0-2,1-3-3,1 3-3,1-1-3,-1 0 0,-1-1 0,-1-1 0,-4-1-2,0-1-1,2 2-2,-1-2 0,-5-4 0,7 11-1,-7-11 1,0 9-2,0-9 1,-5 12 3,0-8 0,2 2-4,-7 1 6,-1-2-1,0 3-2,-3-3 1,1 0-3,-3 1 3,2-2-3,-4 1 10,-1 0-2,-2-2 8,-1-2 0,-6-1-6,6 0 2,-1 0-5,-5-1 2,5 1-7,3-3 3,-1 0 6,4 1 1,0 0 5,3-3-2,2 2-1,-1-3-1,2 3 1,0-3 4,1 2-3,2-2-3,0 1-1,2-1 4,1-1-4,-2-1-1,1 2 1,3-2 0,-2 2-6,2-3 7,-1 0-2,0-1 0,2 2-3,-1-3-1,0 4 7,1 0 4,2 7 1,-1-13-2,0 6 2,1 7 1,-1-11 1,1 11-6,-3-7-1,3 7 1,0 0 6,0 0-6,0 0-6,-5-13 0,5 13 0,0 0-4,0 0 0,0 0-2,0 0-2,0 0-1,0 0-1,0 0-10,0 0 15,0 0-2,0 0-5,0 0 3,0 0-4,0 0 3,8 28-1,-7-22-1,-1-6 0,1 12-5,-1-6 5,1 2-2,1-1 6,-2-7-9,-2 16 6,1-9-2,0 1 0,0 2 3,-5-1 2,1 0-4,0-1 1,-6 0 2,3 0-2,-3 1-4,-2 2 6,-3-4-3,2 0-6,-4 0 10,-3 0-1,0-1-5,1-1 2,-5 1 2,5-1 0,-4-3 2,3 0-1,2 2-3,-4-3-1,2 0 4,1-2 2,0 1-6,1 0 3,7-2-2,-2-1-13,3 3 20,2-4-3,2 0 4,-2-2-6,2 0-14,0-2 8,2 1 2,1 0-5,-2-4 9,3 4 5,-1-7-9,1 4 9,-3-1 0,4 0-7,-1-1-1,2 2 6,1 10-5,-4-21 4,2 10-9,2 11 5,0-17-1,0 17 1,-3-13-1,3 13 4,-3-10-4,3 10 5,0 0-13,-3-12 7,3 12-3,0 0-3,0 0-2,-6-10 2,6 10-2,-8 2 0,8-2-3,0 0 6,-20 5-3,11-1 6,2-1-4,-4 3 7,1 0-14,1 2 5,-2 1 1,4-1 4,-3 2 4,3-1-16,-3 1 10,2-2 2,0 4-1,3-2-2,0 1-3,2-2 9,2 1-6,-1-2-6,2-1 14,-3 2-5,8 1 8,-1-3-3,1-1-4,0 1 0,7 1 6,-2-3-6,0 2 1,3-3 1,1 0-3,-3-1 0,4 0-2,-3-2 2,0 2-5,-1-3 2,-2 2-14,-3-2-17,5 2-13,-11-2-14,10 0-19,-10 0-20,9 2-22,-9-2-19,0 0-28,0 0-23,11 3-62,-11-3-63,0 0-49,0 0-51,0 0-45,-30-7-307,18 5-838,12 2 372</inkml:trace>
  <inkml:trace contextRef="#ctx0" brushRef="#br0" timeOffset="4091">2560 762 205,'0'0'245,"0"0"-18,0 0-9,0 0-8,0 0-6,6-8-6,-6 8-5,0 0-3,0 0-2,0 0-8,0 0-2,0 0-8,0 0-27,0 0 7,0 0-2,0 0-13,0 0-1,0 0-8,0 0 0,0 0-3,0 0-5,0 0-4,0 0-5,0 0 2,0 0-6,0 0-6,0 0-3,0 0-8,0 0 3,0 0-7,0 0-7,0 0-3,0 0-1,0 0 1,0 0 6,0 0 2,0 0-2,0 0-5,0 0 2,-27 8-7,18-6 0,-1 1-1,-3 0-6,2-1-2,-3 0-6,-6 0-7,1 1 0,-1 2-6,-2-5-3,1 3-1,-1 0 1,1-2-1,1 1-4,2-2 0,4-2-3,-1 2 1,0-1 6,3-1 3,4 1 9,-2-2 3,0 1 1,4-1-3,-4-2-4,4 1-7,2-2-4,2 0 2,2 6-5,-4-12-4,4 3-1,0 9-9,0-13 3,0 13-2,1-14-4,2 10 2,-3 4-2,0-10 1,0 10-2,1-8-1,-1 8-1,0 0-2,0 0-4,-1-11 1,1 11 1,0 0-4,0 0 3,0 0-3,0 0-1,0 0-1,0 0-3,1-9 3,-1 9-3,0 0 1,0 0-5,0 0-1,0 0 3,0 0-4,0 0 9,0 0-2,0 0-3,-17 16 2,10-12 2,1 2 1,-1-1-2,-6 2-1,2-3 2,0 3 0,-5 0-1,3-3-10,-3 3 9,-3 0 1,1-3-3,-1 2 4,-2-3 1,2 2-2,1-3-2,0 0 3,4 0 2,1-1-1,1-1-3,-1 0 4,5-1-1,-3-1 0,3-1 1,8 3 0,-12-7-1,5 4 8,0-6 6,5 0 6,-3 0-2,3-5 0,0-1-1,2-4 2,0 0-2,5-8 5,-2 0-8,0-2-3,2 3 9,-2-6 0,2 1-8,-4 2-2,3-3 3,-1 4 2,5-4 1,-6 2-10,-1 0 1,1 1 5,-1 2-1,-2-2-14,1 2 9,1 1 1,-2 0-4,-1 6 0,4 2-1,-2-3 1,-2 5 3,1 3-5,1 1 4,-2 0-6,2 12-4,0-19-5,0 19-10,-3-9-20,3 9-42,0 0-42,0 0-19,0 0-34,0 0-21,0 0-42,0 0-43,-8 38-52,4-18-44,4 7-75,-6 3-384,1 3-903,1 1 400</inkml:trace>
  <inkml:trace contextRef="#ctx0" brushRef="#br0" timeOffset="4984">1886 1089 207,'0'0'324,"0"0"-21,0 0-7,0 0-7,0 0-16,0 0-15,0 0-7,0 0-11,0 0-11,0 0-15,0 0-7,0 0-13,0 0-15,0 0-9,0 0-12,25-7-8,-25 7-15,14-3-8,-4 1-11,3 0-12,-1 1-7,2-2-10,-2 0-12,4 3-2,5-2-6,-4 1-13,-1 0-28,-1-1-33,2 0-43,-5 0-58,3 2-62,-5 0-62,-10 0-84,18 2-354,-7 0-727,-11-2 322</inkml:trace>
  <inkml:trace contextRef="#ctx0" brushRef="#br0" timeOffset="5470">3191 1104 210,'0'0'299,"0"0"-11,0 0-8,0 0 3,0 0-16,0 0-8,0 0-12,30-4-12,-18-1 4,3 3-25,6-2-9,1-2-16,5 0-16,1-3-22,2 5-5,-4-3-14,5 0-19,-3 3-10,-10-3-8,4 3-17,-3 1-36,-1 0-43,-5-1-42,-1 2-42,-6 0-45,-6 2-46,10 0-56,-10 0-66,0 0-250,0 0-593,0 0 263</inkml:trace>
  <inkml:trace contextRef="#ctx0" brushRef="#br0" timeOffset="6033">1376 692 74,'0'0'210,"0"-18"-7,3 9 3,-2 0-7,-2 0 1,1 9-3,-4-17-1,4 11 8,0 6 2,0 0-7,-2-18-3,2 18-8,-3-10-8,3 10-3,0 0-13,-4-11-7,4 11-13,0 0-6,0 0-15,0 0-11,0 0-14,0 0-7,0 0-5,-2-11-11,2 11-2,0 0 2,0 0 5,0 0-2,0 0 3,0 0-3,4 28 6,-4-28-15,3 12-8,-1-5 2,0 3-8,-2-3 1,5 3-7,-4-1-1,4 2-6,-1-1 5,0 2 0,1-3-3,-2 0-7,1 1-1,1 0-6,1-2-1,-2-1 4,-1-1 15,-1 1-4,0-1-4,1 1-8,0-3 2,-3-4-5,1 12-1,-1-12-1,-7 13-1,1-6 1,-3-1-11,-3 1 5,-6 0-4,-8 3 0,-1 0-3,6-5 3,-8 3-9,0-3 6,0 0 0,7-2-2,1-2 2,0 1 2,4-2 3,-1 0 2,5-2 7,4 0 6,-4-2 0,5 0 1,-1-1-3,4-4-1,-1 2 3,2-2 9,4 9-1,-5-12-3,4 4 1,0 2-2,1 6 0,0-10 1,0 10 2,0 0-6,-1-11-3,1 11-6,0 0 4,-2-7-3,2 7-5,0 0-1,0 0-1,0 0-7,0 0-4,-2-9-1,2 9 4,0 0-7,0 0-3,0 0 3,0 0 2,0 0-3,0 0 3,0 0-4,0 0 1,0 0-1,-7 22 4,7-22-3,-3 7-5,3-7 3,-2 10 2,-1-4 0,3-6 0,-5 9-3,3-5 2,-3 3-1,1-2 1,-2 0 0,-1 0 3,2 0-3,-4 0-4,-2 1 4,0-1 3,-3-1-5,0 0 3,-2 1-9,-4 0 10,1 1-5,-2-3 6,3-3-2,1 2 0,-2 0 0,3-4 2,4 2-2,-2-2 0,3-1 3,0-3-1,3 1 0,-3-1-1,-3-3 3,5-1 0,4-1-1,-1-5 1,-1-1-5,2-1 0,4-9 5,-2 7-7,2-7 5,1 3-2,1-4-3,2 3 0,-3 6 2,0 1-3,1 1 1,-1 0-6,0 3 8,0 2-7,0 0 7,-1 4-5,1 8 0,-4-12 4,0 5-4,1 2 1,3 5-2,-15-6 0,3 4 1,-1 2 1,-1-1 0,-1 2 3,-4 2-5,-9 2 0,7 1 3,-2 1-3,-4 4 1,-3 3 0,5-5 0,-4 2 2,3 3-3,1 0 0,4-4-2,4 1 3,0-1 1,2 1-2,2 1 3,2-3-2,-1 0-2,6-1 0,0 0 0,1-2-1,3 2 7,1-2-4,1-6 5,1 11-6,5-5 7,-1-2 2,7 1 1,0-1 4,3-1-3,4-1-4,2-2 1,-3 1 0,10-2 1,-3-1 0,-3 1-11,2-1-18,3-2-25,-5-1-25,0 1-34,10-3-45,-4 0-34,-6 0-43,-1-1-45,-1 2-39,-1-4-48,8-3-64,-8 3-358,6-7-846,0 3 374</inkml:trace>
  <inkml:trace contextRef="#ctx0" brushRef="#br0" timeOffset="6990">1037 278 78,'0'0'330,"0"0"-14,-2-11-22,2 11-22,0 0-12,0 0-18,0 0-16,0 0-21,-3-11-13,3 11-4,0 0-12,-15 0-10,15 0-2,0 0-21,0 0 1,-26 7-19,26-7-10,-12 7-13,12-7-18,-10 6-16,5-1 0,5-5 1,0 0-4,-1 21-4,1-21-5,0 0-10,8 18-6,0-8 4,-1-4-10,3 3 0,-1-1-10,0-1 10,1-1-12,0 1-4,-3 0 3,3 0-6,0 0-6,-4-4-19,3 2-22,-9-5-17,9 10-21,-9-10-20,7 8-23,-7-8-29,1 7-36,-1-7-50,0 0-68,-13 18-261,5-11-604,-3 3 267</inkml:trace>
  <inkml:trace contextRef="#ctx0" brushRef="#br0" timeOffset="7319">851 1228 115,'5'4'311,"2"1"-22,0-1-12,4-1-14,-2-3-9,5 0-13,0 0-18,-1-3-12,1 1-24,1 0-17,1-3-20,1-1-11,1 0-15,-7 2-8,0-1-13,0-1-16,1-1-29,1-1-17,-2 2-33,-4 0-36,0-5-40,0 1-38,-4-7-53,0 5-67,-3-5-238,-4-1-501,-3-2 221</inkml:trace>
  <inkml:trace contextRef="#ctx0" brushRef="#br0" timeOffset="7569">28 425 40,'-6'-2'309,"6"2"-17,-10-3-10,10 3-19,-6-2-4,6 2-7,0 0-9,-6-4-5,6 4-23,0 0-11,0 0-9,21-18-12,-5 11-16,2-2-10,3 2-18,0-2-14,2 0-20,1 2-20,-4 2-35,3 0-32,-3 1-42,4 1-48,-5 4-49,2 2-44,-4 0-65,-2 1-77,-3-2-177,6 5-524,-5-4 232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0:38.5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11650 212 109,'0'0'150,"0"0"-1,0 0 0,0 0-9,0 0-2,0 0-5,0 0-5,0 0-9,0 0-5,0 0-7,0 0-3,0 0-4,0 0-6,-21-8-5,21 8-7,0 0-8,0 0 1,0 0-9,-22 0 3,22 0-6,0 0-3,-23 3 1,23-3-5,-28 0 3,16 0-5,12 0-4,-23 2-2,9-2 1,-4-2-3,-1 4-5,1-2-2,0 0 1,-3 0 2,1-2-5,0 2-1,-3-2 1,3 1-3,-7-1 2,7 2 1,-6-7-1,1 7 3,5-4-4,-5 4 1,3-2-2,6 0-2,-7 2-2,1-2-2,-7-4 9,3 6-14,3-2 1,1-1-1,-4 3-3,-3-2 2,-1 0 2,1 2-5,5-5 6,-3 3 0,-5 1-4,3-4 0,-2 5-1,1-2 1,1-2 6,5 2-8,0 0 6,-5 2 0,7 0-1,-3 0-3,-5-5 0,3 1 6,-3 1-7,7 1 3,-13-1-3,7-2 3,5 5-1,-1-3-2,5 0-1,-7-1 2,1 1-5,-5-1 2,5 2-2,6-2 4,-5 0-1,3 4-2,-3-5 0,-1 4-10,5-4 22,-5 3-20,-3 0 8,-3-2-1,1 3-3,1-5-2,-3 6 5,5-2 9,-5-5-10,3 6-2,-5-4-9,2 3 8,1 2-3,-1-2-2,3-4 2,-5 4-4,2 0-4,-1-1 5,3-1-1,-3-2 2,3 1 2,1 0 1,1 2-6,-1 3 5,5 0-7,-3-4 2,-3 4 6,7 0-6,-1-2-5,3-1 4,-3 3 5,5 0-2,-9 0-14,-3 0 10,9 3 6,3-6-1,-4 3 4,1-2-11,-1 2 5,-3 0-2,5 0-2,-4 0-1,5 0 2,-1-2 5,-5 2-2,7 0-16,-2-1 16,-1 2-5,5-1 1,-3 0 4,1 0-1,-4 0-7,9 0 6,-5 2 1,2-2 4,-1 0-8,19 0 0,-24 0 2,10-2 8,14 2-11,-23 0 4,9 2-10,14-2 12,-31 2-8,15-2 6,-2 0 8,0 0-8,-3 3-6,7-3 3,-4 2-3,-3-2 3,1 4-1,2-4 5,-3 0 3,-1 0 10,1 3-18,3-1-3,-2 1 3,1-3 6,1 0-9,-4 3-1,5-1 1,-1 0 18,-2-2-18,5 0 3,-5 4 2,0 3-3,1-5 4,1 0-4,-2-2-1,1 2 4,-3 4-6,2-6 6,-1 2 1,-1 3-1,-3-4 1,1 1-2,-5 5-2,-1-4-1,1-3 3,5 1 2,-5 2-6,7-3 5,-4 4 2,5-2-2,-3-2-1,-5 2-1,-1 1 1,-1-3-1,7 3 2,-9 2 2,9-1-7,-1-2-3,3 0 4,-9-2 6,3 2 0,5 0-3,-1 0-1,4-2 6,-5 5-4,-1-5-1,1 5 3,1-2-9,-1-3 2,5 0 6,-4 2-2,5-2 0,-3 3-3,-3-1-1,3-2 5,-2-2 0,-1 2-3,5 2 10,-11-1-10,3 1-3,-1 1 8,-1-3 2,-3 2 0,5-2-6,-7 0 11,7 0-10,5 2-5,-3-4 5,-3 2 0,-3 2 0,3-2-5,-1-2 6,1 4 5,-2-2-10,9 2 0,-2-4 6,-1 0 5,5 2-4,-7 0-1,-3 0-3,1 0-2,-1 0 4,-3 2-6,1 0 7,-3-2-7,4-2 6,1 0 4,-5 2-5,5 2-2,-5-2 5,3 0 2,1-2 9,-2 2-6,1 0 5,1 0 2,7 2-7,-5-4 5,-1 2 12,-1 0-17,-1 0 3,3 0 1,-5-2 2,-1-1 13,2 1-16,5 1 4,3 1 3,3-2-4,4-1 4,-9 6-7,7-1 2,-5-2-2,-5-2 2,1 2-4,1 0 5,7 0-1,-3 2 0,2-4 3,-3 2-5,5-3-2,-9 3 1,-5 0-1,7 3-1,-1-6-1,-3 3 5,-1 0-3,-1-2-1,2 2 3,-5 2 2,3-2-1,1-2 4,-3 4-8,-2-4 4,3 4-1,-13-2 4,12 0-5,3 0 1,-3 0 1,-2 5-4,3-5 1,-3-2-2,3 4 0,-3-2 0,4 1-7,-5-1 9,7 2-5,-1 1 1,1-3 1,-2 2-3,3 0 7,-1 0-9,-1 1 3,1-3-3,1 0 4,-1 2-6,3 0 2,-3 2 0,9-2-6,-3 0 6,-5-2 1,-3 6 2,3-1-3,-7-3 0,8 0 0,5 1 0,-7-2 1,9 3 1,-9-1-3,13-1 1,-2-2 1,-1 0-2,5 2 0,-2 3 9,-5-4-9,3 1 0,0 3 0,-3-3-2,7-1 7,0 1-5,1 0-5,-3 1 4,-2-1-2,3 1-8,-1-1 11,-4 4 1,-1-6-4,-1 2 7,-1 0-8,5-2 8,-12 2-4,3 2 3,-6-2-1,5-2 2,-19 2-1,12 3-5,-10-3 4,9-2-5,3 0 5,-12 3-9,-4-3 6,7 0 4,-3 0 0,-2 0-3,-2 0 3,0 0 2,4 0-6,-2 0 1,-4 0 2,-2 0 5,3 2 7,-1 1-7,0-3 1,2 0 0,-6 3 1,6-3 1,-4 2 4,4-4 2,4 2 0,0 4-2,-2-4 0,-4 0 1,3 0-1,-3 0 2,4 1-3,0-1 1,-2 0 5,2 3-2,4-6-3,-4 3 2,3-1 1,9 2 0,-2-2 0,3 1-4,-9-4 2,-4 4 0,10 0-4,-6 0 5,9-3-1,-1-2-2,-8 2-2,5 3 1,-5-4-1,-4 1-2,10 3 0,9-2 2,-7 2-3,-8-3-2,11 0-1,1 1 4,2 0-4,-7 2-1,7-2 1,-3 2 1,5-4 1,7 4-5,1 0 6,-1 0-6,10 0 4,12 0-11,-23 4 8,9-4-1,14 0 1,-22 0-2,22 0 0,-23 0-1,13 2 2,-2 0 0,12-2-2,-22 5 2,9-5-1,-5 3 1,18-3-4,-20 2 1,5 1 5,15-3 1,-22 2-3,8-4 1,14 2-1,-25 2 1,25-2-3,-20 0 0,20 0 3,-25 0 0,25 0-2,-14 0-4,14 0 4,0 0-25,-18 0-27,18 0-37,0 0-44,0 0-17,0 0-34,0 0-10,0 0-27,0 0-32,0 0-45,45 15-47,-9-7-315,13-3-713,8 1 315</inkml:trace>
  <inkml:trace contextRef="#ctx0" brushRef="#br0" timeOffset="2909">19876 986 10,'0'0'123,"-2"-15"-3,2 15-3,0 0-13,0 0-7,0 0 2,-16-13-2,16 13-2,-14-2-3,14 2-7,-19 0-18,19 0 11,-18-6 6,18 6-1,-20 0-7,20 0 0,-25 0 0,13 0-7,12 0-4,-22 0-3,3 0 1,1 3-1,0-6 3,1 6-1,17-3-4,-30-3-8,13 3 0,-1 0-3,0 0-5,-3 0 3,3 3-1,2-6 1,-3 6-1,-1 0 2,0-1 1,1-2-6,1 0-3,-2 0 5,-1 3-3,-7-1 6,-3 3 0,7-4-3,4-1 0,-5 4 2,1-1-1,-3-1-1,-7 0-2,3-2-1,-2 0-6,-1 0 9,1 0-7,9 0-3,-9 0-1,5 0-3,-3 0-10,3 0 6,3 0-3,1 0 1,-7 0-6,9 0 3,-7 2-2,3-4-1,6 4 5,-5-2-6,5 4-1,-3-2-2,3 1-1,-4-1 2,3 2-2,-1-4-6,-3 2 7,9-2-5,-10 2 0,3-2 0,1 0 0,-1 2-2,-1-2 2,-1 2 3,-3-2-8,-1 3 19,-1-1-17,1 0-1,-1-1 1,-1 2 5,1-3-5,9 2 3,-9-2 0,-1 2-3,7-2 4,-7 3-7,3-3 15,-3 2-13,7 1 13,3-3-14,-5 0-2,6 5 5,-5-5 2,-1 2 1,7-2-2,-13 2-1,9 1 1,-9-3-3,11 1-2,-1 1 3,2 0 0,-9 3-3,5-5 4,1 0-3,1 2 2,0 2-1,-3-2-7,7-2 4,-7 2 4,5-2 0,-2 3-4,1-3 5,-3 2-2,6-2-1,-5 2-2,-1-2 14,1 0-14,-7 3 0,-1-2 1,3-2-3,-1 2 3,5-1 1,-1 2 0,3-2 4,-3-2-2,3 4-3,-8-5 3,5 3-3,3 1 5,-11-2-2,13 1 13,-5 0-11,3 0 1,4 0-3,-5-3 0,1 1-4,1 2 4,-3-2-1,2-1-2,-1 1 2,-1 2-2,-5-2 2,-1-2-1,3 2 3,-3 2-2,3-5 0,7 3 2,-5-1 7,1-2-4,-5-2-5,7 7 5,0-3 4,-1-2-9,-1 5 8,3-2 7,-1 0-13,0-2-2,-1 0 0,1 1-6,-1 1 3,1 0 5,-8-2-14,7 2 6,1 0 3,-5 0 1,-3-1 6,5 1-5,3-2 3,-3 2-4,5 2-1,-4 0-1,3-2-1,-3 0-1,3-3 7,-5 3-3,4 1-1,1-2 1,-3 3 1,5 0-5,-5-2 0,2 0 0,3 2 1,-3-3-1,4 3 8,-3-2-6,3 2 0,-2-3 0,1 6-1,19-3 3,-28-6-2,9 6 1,5 0 5,14 0-6,-24-4-3,9 4 3,15 0-7,-32-2 8,16 2-1,-1 0-3,-3 0 2,6 0-6,-5 0 7,1-3-4,2 6 4,-3-6-4,3 6 5,16-3-7,-32 2 3,15-4 1,-1 2 7,0 2-11,-1-2 7,1 0 1,2 0 2,1 4-2,15-4-3,-26 0 1,12 0-9,-3 0 5,-1 3-2,18-3-5,-31 0 14,11 0-4,0 3-4,-1-6 8,-3 3-3,6 3 5,-1-3 10,-3 0-15,2 2-5,-1-2 4,1 0-3,1 0 1,-3 0-2,2 0 2,1 0 0,3 0 5,2 0-7,-7 0-3,21 0 5,-20 0 4,20 0-5,-22 0-1,22 0 3,-21 0 5,21 0-4,-20 0-11,6 0 7,14 0 11,-23 3-7,23-3-1,-28 0-2,10 2 0,1-2 6,-1 0-6,0 2-5,-1 1 4,-1-3 7,0 0-7,-3 0 7,-1 1-1,3-1-2,-5 0 3,3 2-1,1-2-10,0 2 5,-7-4 6,-1 4-6,5-4-1,5 2 3,-1-2-6,5 2 9,16 0-2,-26-1 2,16 1 16,10 0-27,-25-3-2,25 3 8,-18-2 5,18 2 2,-17 0-1,17 0-10,0 0 13,0 0-7,0 0-2,-20-2 1,20 2 2,0 0 5,0 0-10,0 0 8,0 0-6,0 0 7,0 0 1,0 0 11,-18 0-13,18 0 8,0 0 2,0 0 4,0 0 2,0 0 2,0 0 0,0 0-2,0 0-5,0 0 9,0 0-7,0 0-4,-10-5-6,10 5 4,0 0-2,0 0-6,-15-6 4,15 6-1,0 0-1,0 0-3,-10-6-1,10 6 0,0 0-2,-14-4 8,14 4-7,0 0 4,0 0 2,-12-7-5,12 7 5,0 0-1,0 0 0,0 0 2,0 0-4,-8-8 5,8 8 3,0 0 4,-9-7 7,9 7 2,0 0-1,-8-15 1,8 15-3,-6-10 2,6 10 0,-4-15-5,4 15-2,-6-19 2,2 9-1,4 10-3,-4-28-8,2 17 6,-2-5-1,2-2 0,0-1 1,0 2-6,2-2 0,-4 2 1,1-2-2,1 2-1,2 1 2,0-4 2,2 1 0,1 2-4,-3 1 0,2 1 0,-2 2 1,2 2-2,-2 11 0,0-23-4,0 23 4,2-20-1,-2 20-1,2-12 3,-2 12-5,0 0 1,0-15 0,0 15 0,0 0-3,0 0 1,0 0 1,0 0 2,0-15-9,0 15 4,0 0-1,0 0 8,0 0-9,0 0-1,0 0-2,0 0-2,0 0 7,0 0 1,0 0 0,0 0-1,0 0-3,0 0 10,-11 49-1,9-34-1,0 0-10,0 2 7,-2 1 2,2 0-2,-2 2-2,0 2 5,0-3-2,2 0 0,-4 0 4,2 3-2,2-7-1,0 1 10,0 1-9,-4 0-1,6-2 1,-2-2 2,2-13-4,-5 21 0,3-8-7,-2-3 11,2 1-4,2-11-7,-4 19-17,4-19-27,-2 13-7,2-13-34,-2 10-21,2-10-20,0 0-18,0 0-17,0 15-19,0-15-26,0 0-50,0 0-49,0 0-254,0 0-614,0 0 272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1:00.4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4801 1153 80,'0'0'94,"0"0"-2,0 0-7,0 0-1,0 0-4,0 0 1,0 0-1,0 0 1,10 4-5,-10-4-6,0 0-2,0 0-11,0 0 3,0 0-14,0 0 5,0 0-12,0 0 5,0 0-11,0 0 7,0 0-15,0 0-2,0 0-2,0 0 5,0 0-12,0 0 1,0 0 5,0 0-5,0 0-2,0 0-3,0 0 2,0 0-1,0 0 7,0 0 1,0 0-3,0 0-1,0 0 2,0 0 10,0 0-10,0 0 3,0 0 5,0 0 3,0 0 1,0 0 1,0 0-2,0 0-3,-42 5 3,42-5 1,-15 0-1,15 0-10,-24-1 8,24 1-1,-24 1 4,11-1 0,-3 0 1,-6 3 0,5-3 1,1 0-1,0 0-2,-3 0 1,1 0-3,-2 2-1,1 0 2,1-2-4,0-2 3,-1 2-2,-1 0 2,4 0-4,-3 0 3,1-2-4,18 2 6,-28 0-6,9-3 2,19 3-4,-26-1-2,14 1-3,-5-4 0,17 4 2,-28-3-2,12 2 1,3-1-4,-5 0 0,18 2 0,-31 0 1,11-4-1,0 7-3,-3-6 2,7 3 3,-4 0-2,1-2-1,3 2 2,-2 0-6,-5 0 8,7 0-8,0-4 4,16 4 2,-27 0 0,15-2-3,12 2 1,-28 0 1,7 0-1,5-2 3,0 0-1,1 0 7,-3 2-8,0-2-2,-3 2 2,3-2-1,0 0-3,-3 0 4,1 0-2,-4 0 1,5 2-1,-1 0 3,-3-4 1,7 2-1,-4 2 1,1 0-3,-1 0 4,4 0-6,-5-2 4,5 2 0,-2 0-1,2 2 2,-3-4-3,19 2 2,-24 0-1,7-2 1,17 2 2,-24 0-1,8-2-1,-1 0-1,-1-2-2,0 0-3,-1 4 3,-1-2 0,0 1 1,-3-2-3,3-1 3,0 4-1,1-4 0,-1 2-3,0-4 2,-3 4-1,5 0 8,-3 2-10,-1-4 0,4 2 4,-5-1 0,5 3-1,0-5 0,-5 5-4,5-3 0,2 0 3,-5 1 1,1 0-2,2 1 1,1 1 0,1-3 2,-6 3-2,11-2 3,-9 2-4,20 0 0,-24 2-1,24-2-1,-29-4 5,17 3-9,-6 1 8,-3-3-2,7 0 0,-4 6-2,18-3 3,-29 0-1,17 0-3,-4-5 3,-3 5-1,19 0-3,-24 0 2,6-5 0,-1 4 5,1-1-5,0 2 10,-1-3-6,1 3-3,4-3 1,-5 3-2,-1-2 0,2-1 1,1 3 1,1-2-3,-2 2 4,18 0 0,-27-1-4,9-1 2,4 4-3,14-2 6,-27-5-7,13 5 3,-2-2 9,16 2-12,-29-1 0,17 1 5,12 0-8,-27 0 6,17-2-3,10 2 2,-22-5 1,22 5 4,-16 0-8,16 0 0,0 0 2,-19 0-4,19 0 5,0 0-1,0 0 2,0 0-1,0 0 1,-12 7 2,12-7 0,0 0-1,0 0 7,0 0-8,0 0 1,47-2 6,-47 2 17,30-3-14,-7 6-5,-3-3 3,11-3 1,-1 8 0,-1-4 2,3 1 3,1 3-2,2-4 0,-3 4-1,1-2 2,1 2 1,-1-2 2,6 4 2,-5-1-3,1-3-1,-5 3-2,9-2 0,-8 0-1,3 0 4,-3-1 4,1 2-1,3-1-5,-2-2 3,-3 0 2,7 2-4,-3 0-1,-1 2 0,6-4 1,-7 2 2,3 2-4,4-2-5,-3 2 3,1 2-1,10-4 1,-13 0-1,-1 2 3,4 0-5,-3-2 4,3 4 1,-3-2-5,1-1 1,4 0 0,-5 3 1,5-2 8,8-1-11,-17 2 6,9-3-2,8 1 1,-12 0-1,-5-3-9,7-1 5,-3-1 0,3 5-7,-2-2 22,-3 0-17,3-1 5,-1-2-3,-3 3 2,-9 0 3,3-3-8,-3 0 4,-3 2 0,-1-4-3,-6 4 2,-12-2-2,23 0 4,-23 0-5,20-2 4,-20 2-3,20-3 2,-20 3 2,0 0-4,17-2-3,-17 2 6,0 0-5,12 2 3,-12-2-4,0 0 1,0 0-4,0 0 6,0 0-2,0 0-3,0 0 0,0 0 0,0 0 5,0 0-2,0 0 0,0 0-2,0 0 0,-57 0-2,30-2 0,-3 2 3,-15-11-3,-2 7-10,-4 0 12,0-2-2,0 0 9,-6-1-12,-4-1 5,2 3-4,-6-1-5,-2-2 7,0 2-10,-1 2 11,1 0-3,0-2 0,8 2 3,-8 4 10,8-2-16,8 2 4,-2 0 0,4 2 0,18-2-1,-1 2-3,10 0 2,-1 0 4,3-2 0,1 2-3,5-2 1,14 0 2,-20 2 6,20-2-9,-14 0-8,14 0 9,0 0-3,-17 0 7,17 0-8,0 0 6,0 0-7,0 0 9,-16-4 1,16 4-4,0 0-3,0 0 7,0 0-4,0 0 2,0 0-2,0 0 4,0 0 3,0 0-2,0 0-1,0 0 0,0 0 3,0 0 11,0 0-17,0 0 8,0 0 1,39 10 8,-19-7-6,4 0 5,3 2 3,6-2-5,1-1 1,17 1-2,-4 0-3,0 1 2,6-3 9,-7-2-12,9 2 2,-8 2-2,8-3-7,-8 5 10,4-2-3,6 1 1,-8-4 1,0 1 0,0 2-5,0-1-1,6 1-2,-5 0-1,-1 1 2,2-4-5,2 0 7,0 4-4,-2-4-2,0 3 2,-4-3 4,0 2-4,-13-2-2,-1 3 0,3-3-1,-1 2 5,0-4-5,-7 4 0,3-1-1,-5 1 1,1 1-1,-7-1-10,-2-2 7,3 1 5,-9 2-4,0-1 2,-12-2 1,20 2-1,-20-2 2,17 1-1,-17-1-1,0 0 3,14 3-5,-14-3 5,0 0-3,0 0 4,0 0 0,0 0-4,0 0 2,0 0-4,0 0 7,-69 0-3,36-4-1,-5 4-1,-11-4 1,-4 0 0,2-3 1,-12 1-1,2 3 1,-5-3-1,1-1 3,-20-6-1,16 7 2,-23-4 0,25 4-2,-19-2 4,-3-2-3,3 0-3,-4 4 4,25 2 0,-2 0 1,-23 2 2,25 0-1,-22-4 2,22 4-2,-1 8-1,-3-6 5,-18-8-1,24 10-3,1 4 2,5-2 1,9 0-4,1 0 0,8 0 3,4-2 1,-1 4-4,5-4 0,1 2-1,13 0 0,-3-3-1,6 2 3,-1-3-1,3 2-1,12-2-1,-18 2-3,18-2 1,-16 1 4,16-1-4,0 0 1,-17 3 2,17-3 0,0 0 0,0 0 1,0 0 0,0 0 2,0 0-4,0 0-1,49-11-1,-30 6-1,15 1 1,3 2-4,2-2 2,11 0 1,9-2 2,-4 2-2,0 2 3,5 4-3,-1-4 1,8-2-1,-4 4-2,4 0 0,-8 0 0,6 0 4,0 0 2,1-4-5,-3 4-4,-2 4 3,0-2 3,-2 2 4,0-2-7,-2-2 6,2 4-4,-2-2-1,-6-2-1,2 0 3,-2 2-1,2-2 0,-4 0 1,2 0 1,-17 2-2,7 0 2,-6-2 0,-1 2-2,1 2 0,-3-1-2,-11 0 1,3 0-2,-1 0-1,-3-1 2,-2 0 0,1-1 2,-9 4-2,-10-5 3,18 0-3,-18 0 0,18 2-1,-18-2-6,13 1 8,-13-1-3,0 0 2,0 0 2,0 0-2,0 0 4,0 0-1,-53 11-2,18-9 2,2-4-1,-1 2 3,-21 0-2,6-3-1,-8 3 0,-2-5-2,-2-1 5,-27 0-2,21-1 1,-18 1-3,-3-1-1,0-3 3,1 2 0,-1-2-3,3 0 1,20 4 1,-23 3-3,19-5 1,6 1 0,-29 1 1,23 3 0,-17-5 1,21 8-1,0 0 2,2-5 0,0 5 4,4-2-4,0 4 2,0 3 0,8-5-1,0 3 0,16 2-2,-14-4 0,15 1 3,-1 4-2,7-2 0,5 0-1,1-2-2,1 0 0,-1 2 6,8-2-6,6 0 0,8-2 6,-23 2-8,23-2 3,-12 4-4,12-4 3,0 0 2,-16 2 0,16-2-2,0 0 2,0 0-1,0 0 0,0 0 3,0 0 1,0 0 1,0 0 0,67 0 7,-30-2-4,13 0-3,3 0 3,6 0-1,7-3 3,-1 0-2,24-3 0,1 5 3,0 0-2,1 1-2,-1 4 2,3-2 2,-9 0 0,4 3-4,-1-2 4,-20 3 1,27 2-3,-4-4-2,-5 4 2,3-2-3,-25-2 1,24 2 0,-24-2-2,1 0-4,1 2 3,-2 2-1,-2-4-1,0 6 2,-4-6 1,-8 2-1,-4 2-4,-9 0 4,-3-4-2,2 1 0,-7 2 1,-3-2 0,-5 0 2,0 1-2,-1-3-2,-5 2 3,-4 1-1,-10-4 2,20 1-1,-20-1 0,15 5 1,-15-5 2,0 0-5,12 2 0,-12-2-1,0 0-1,0 0 4,0 0 0,-55 1-1,24-1 0,-16 0 2,-3-1 0,-5-3-1,-4 1 0,-3-2 0,-7 1-2,-20-4-1,-1 1 1,-8 1-3,1 1 1,-3-3 0,-2 2 2,6-2-3,-4 2 0,-1 2 3,-1-4-1,4 6 0,0-2 3,3 4-2,3 2-2,6-7 4,19 5-2,4 0 5,4 1 0,2 1-5,10-4 3,7 4-3,9 2-1,7-2 0,3 0-1,9-2 2,-4 2-2,16-2-1,-21 2-3,21-2 3,-14 2-1,14-2 1,0 0 3,0 0 0,0 0 0,0 0-3,0 0-23,45 4-19,-25-6-28,3 0-41,-1 0-42,0-2-49,-1-4-38,7-2-44,-1 4-55,5-8-59,-5 4-377,5 0-838,-3-2 371</inkml:trace>
  <inkml:trace contextRef="#ctx0" brushRef="#br0" timeOffset="3132">3738 435 24,'0'0'192,"0"0"-4,0 0-8,0 0-4,0 0-2,0 0-13,0 0 2,0 0-7,0 0-4,0 0-3,0 0 2,0 0 4,0 0-19,0 0-10,0 0-8,0 0-2,13-10-12,-13 10-5,6-8-2,-6 8-2,0 0 2,6-10-5,-6 10 0,8-12-9,-8 12-14,2-10 12,-2 10-9,0 0 1,6-9 4,-6 9-3,0 0-2,0 0 0,0 0-8,4-15-2,-4 15-14,0 0-8,0 0 2,0 0-5,0 0-11,0 0 4,0 0-10,0 0 11,0 0-3,0 0-4,0 0 5,0 0 0,-2 40-4,2-40 3,-2 21-3,2-21 0,-2 17 3,2-17 6,-2 24-8,2-12 1,0 2-5,0-14-1,-2 24-3,2-8 12,0-2-14,-2-3 0,2-11-1,0 22 2,0-22-13,2 19 7,-2-19 1,0 13-2,0-13 1,2 13 0,-2-13-2,0 0 3,2 11 3,-2-11 14,0 0 10,0 0-3,0 0-4,0 0 1,0 0-5,0 0-1,0 0-1,12-43-1,-8 33 0,-2-8-3,4 2-1,-4-4-7,1 1-1,1 0 0,-4-1 0,2-4-1,-2 6 0,4 0 3,-2 1-7,-2 1-3,2-3 9,0 9 10,-2 10 2,2-17 5,-2 17 0,0-16 2,0 16 1,0 0 0,2-16-6,-2 16 0,0 0-5,0 0-2,0 0-5,-4-16-6,4 16 1,0 0-2,0 0-1,0 0 1,0 0-1,0 0 0,0 0-2,-12 43-2,10-32-1,2-11 4,-2 21 0,-3-5-2,7 0-3,-2-16 3,-2 27-1,2-11 0,0-5-1,0-11 1,0 22 0,0-22-2,0 24 0,0-16-2,0-8 6,2 11-2,-2-11-2,0 0 1,0 16 2,0-16 1,0 0 3,5 8 2,-5-8-8,0 0 8,0 0-4,0 0-3,0 0 0,0 0 2,0 0 4,0 0-8,0 0-2,-5-51 4,5 35-2,3 2 2,-3 0-6,0 14 6,-3-24-4,3 24 1,3-16 1,-3 16 1,0-13-4,0 13 2,0 0-6,2-16-4,-2 16 2,0 0 0,0 0 2,0 0 1,0 0-1,0 0-1,-13 37 8,13-37-8,0 19-16,-2-10-20,2-9-26,0 20-44,0-20-30,2 22-26,-2-14-26,0-8-28,0 0-34,2 16-47,-2-16-34,0 0-323,0 0-713,0 0 317</inkml:trace>
  <inkml:trace contextRef="#ctx0" brushRef="#br0" timeOffset="3993">3846 172 56,'4'-12'157,"0"4"-2,-4 8-14,6-14 2,-6 14-21,3-16 5,-3 16 0,2-16-5,-2 16-2,2-14-4,-2 14-1,0 0-2,-4-17-5,4 17-7,-9-11-4,9 11-2,-14-10-3,14 10 0,-18-6-3,8 2-3,10 4 0,-25-4-1,13 1-1,-4 1-5,16 2 0,-27 2-6,13 1-3,-4 0 1,3 0-6,-1 3-2,0 2 2,-3 0 0,9 0-2,-2 0-4,-4 6 4,2 1 0,1 2 10,1-1 4,-2 0-12,0 0-7,3 2 2,1 4-1,-2-4-5,8 2-6,-4-2-2,4 6-10,-4-7-4,1 4 6,5-2-7,2 3-14,-2-1 11,0-2 0,2 2-5,-4 0-5,8-3 1,0 0-5,-4 1 1,4 0-6,-1 2 3,3-4-4,-2-1 3,0-4-5,-2 4 10,2-2-10,0 0 0,-2-4 3,6 7-3,-4-7-1,0 1 9,8 5-9,-5-11 1,3 7 11,0-4 9,2 2-3,4-4-1,-1 2 5,1 0 8,0-2-13,5-2-1,1 0 5,-4-2-1,9 0 3,1 2 4,-7-2-1,-3-2 3,2 2 5,-1-2 1,-1 0-2,7 0 0,-11 0 3,2 0 0,-16 0 4,27-2-1,-15 0 0,0-2 9,2 0-10,3 0 1,-17 4 2,26-4 0,-10 0-6,5-1-4,-5-3 8,0-3 4,3 3-1,1-2-6,-4 2-1,3-4 5,-3-1-5,0 0-5,0-1 6,-1 3-12,-1-4 1,2-1-7,0-1 2,-3 1-3,-1 2-2,2-4 0,-6 2-3,7-3-1,-5 6-1,0-1-4,-2 0 6,0-4-6,-2 0 0,5 0-1,-5 2-3,0-2 0,-2 2-2,-4-3 3,0 3 3,0-4-8,0 4 2,0-2-1,-4-4 1,-4 6-2,1 0-1,-1-2 3,-4-2-3,2 4 3,-2 0-5,0 0 4,-9 5-3,-1-8-4,-3 6 1,-1-3 1,-1 3-2,-5 1 4,3 2 0,1 0-1,-3 6-6,3-6-7,-3 2-1,5 5-9,-1-2-13,7 2-5,-5-2-23,3 4-17,-2-1-19,-1-1-15,3 1-21,3 2-32,-5 0-25,6 2-29,-3 1-30,3 0-33,2 2-48,1 0-50,-1 0-247,2 1-681,-2 2 301</inkml:trace>
  <inkml:trace contextRef="#ctx0" brushRef="#br0" timeOffset="17569">3233 3458 55,'10'-4'93,"-10"4"-5,19-2-9,-19 2 2,26 0-13,-26 0 5,17 0-5,-17 0 2,22 0-6,-22 0-3,16 2-4,-16-2-1,17-2 1,-17 2 0,16-5-3,-4 0 2,-12 5-2,20-3 3,-20 3 0,23 0 4,-15-1-5,-8 1 9,0 0-2,22 0 6,-22 0-1,11-4 2,-11 4 5,0 0 1,0 0 1,14-3-2,-14 3 1,0 0 9,0 0-10,0 0 1,0 0-2,0 0 1,0 0 1,-49 0-2,31 3 1,-1 1-1,-5-6-3,-7 0-4,-1 4-2,-3-2-4,-2 2-6,-9-1-3,1 6-1,-4-7-5,12 0-2,-12-7 0,11 10 2,-15 1-8,4-3-1,-2 4 2,-4 3-2,0-7 1,4 4 1,-4-3-5,4 2 2,-2-2-3,4 4-3,-1-4 2,-3 1-4,4-3 4,-4 3-10,2 5 4,0-3 4,0 0-8,0-2-3,0 2-1,0-4 1,2-2-5,-1 9-1,3 1 1,-4-7 0,-4 3-1,4-2-7,-2 2 11,0 1 0,-2-3-3,4 2 0,-2-2 0,-4 4-3,0-1 3,4-1 0,0-1 7,0-2-5,2 4-4,7-2 7,-5 2-7,14-1 4,-2 0 7,-1-5-13,1 3-1,0-2 2,1 3-5,-1-1-12,-12 3-2,15-9 1,-13 7 3,6-4-4,-4 2 5,-1 3 0,11-5-1,-4 1 5,3-1 0,-1 2-7,0-4 8,-1 4 2,5-4 0,0 4-1,1-2 3,1 2 4,11 1-1,6-2-4,-1-1 2,15 0 0,-22 0 0,22 0 5,-18 2-1,18-2-3,0 0-6,-17-2 11,17 2-1,0 0-5,0 0-5,0 0 22,0 0-1,0 0 1,0 0 4,0 0 3,70-1-1,-42 1-7,7 0 0,1 0 2,13-5 1,0 5-5,4-3 0,0-2 2,0 2-6,6-2-14,-2-1 20,-4 4-16,4 1 14,0-4-15,0 5 12,2 0 1,-2 2-1,-4-4 1,2 2 1,2-3 3,6 0-4,-6 1 4,4 0 4,2 2 2,1 2-8,1-5 5,-2 3-5,-2 0 2,4 0 2,-4-5-5,2 5 5,-2-6-3,0 6-2,1-2-1,1 4 2,-8-2 1,4-2-8,-4 0 8,0 2-4,-2 2 2,0-5-4,-3 0-2,7 6 2,-2-8-1,2 5 1,3 0-1,1 2-1,-4-4 2,0 2-3,0-3-5,6 0 7,-8 6-1,4-6 1,-4 3-2,2 3 6,-8-2-3,-2-1 4,-9 0 3,-1 2-8,-3-2 2,-5 2 0,-5 1-8,-3-2 3,-3 3 0,-6-4 0,-2 3 2,-10-3-1,21 0 2,-21 0-5,14 1-1,-14-1-2,0 0 7,0 0-7,20 0 4,-20 0-2,0 0 2,0 0-4,0 0-3,0 0 5,0 0 2,0 0 0,0 0-1,0 0 0,0 0 1,0 0-2,0 0 2,-73-1 0,43 2 1,-19-1 2,-2 0-2,-8 0 0,-2-4-1,-6 4 2,-35-2 0,8-1-1,-8-4 2,-4 3-2,-4-1 5,4-3 1,1 0 0,-11 5-2,1 0 0,8-7 0,-1 5 2,-4 10-1,6-3-1,6-2 1,0 0 1,7 0-2,-1 3-4,4-3 2,23 5 1,-23-4-4,29-1 1,-6 8-4,0-1 2,-25-4-3,33 0 1,0 2-2,2 1-3,-2-1 5,12-2 0,-2 2-4,9-2 1,-5-3-1,10 5 0,5-2-3,-1 2 2,5 3 1,1-7-4,7 1 3,0-2 1,3 0-1,1 2 0,14-2-3,-20-2 4,20 2-3,-19 0 2,19 0 3,0 0-2,-16 2 3,16-2-2,0 0-2,0 0 3,0 0-3,0 0 5,0 0-2,0 0 1,0 0-2,0 0 0,59-10-2,-24 4 2,16 1-1,-2 0 1,10-1-2,0 4 1,8-1 0,23 3-1,-1-3-1,-24-2 1,25-3 0,2 3 0,3 4 2,-1-6 1,-2 6 0,3-4-1,1 5 0,2-2 2,-5-4-2,5 3 7,2 1-7,2-3 3,2 5-1,-3-1 6,1 7-6,2-4-2,-10-2 7,-1 0-8,-7 1 2,-19 1 0,-2-2-1,0 3-1,-1-1 1,-3 1 0,-2-3 0,-6 0 0,-7 5-3,-1 1 0,-10-4 0,-3-1 2,-1 1-1,-9 1 3,9-3-5,-9 2-1,-1-1 4,1 1-3,-2 1 5,-3-2-6,1 1 2,-4 0-3,-14-2 2,21 3-3,-11 0 0,-10-3 3,16 2-3,-16-2 3,12 3 3,-12-3-1,0 0-1,0 0-1,0 0-2,0 0 5,0 0-4,0 0 2,0 0-1,-48-5-1,11 3 2,-10 2-2,-4-1 1,-4-4-2,-8 2 5,-4 0-1,-23-2-1,-5 0 1,-3-3 4,2 2-3,-8 3 4,-8-7-3,-2 2 4,-51-5 0,15 4-1,36 3-1,2-1 0,-45-2 1,51 2 0,8 2 9,-12 2-7,4 3 3,13-3 0,-3-2-9,33 4 7,-2 1-1,-3 1 8,7 4-8,2-3-3,2-2-2,6 6 3,2-4-4,13 2 2,7-7-2,-1 8 2,13-5-2,3 2 1,0-2-2,14 0 0,-20 1 0,20-1 8,-13 0-11,13 0 2,0 0 0,-20 0-5,20 0 5,0 0-2,0 0-15,0 0-21,0 0-20,0 0-31,0 0-37,-20-1-36,20 1-26,0 0-45,0 0-40,0 0-26,0 0-31,0 0-20,0 0-37,0 0-27,0 0-280,0 0-747,0 0 330</inkml:trace>
  <inkml:trace contextRef="#ctx0" brushRef="#br0" timeOffset="20559">900 2636 141,'-4'-12'166,"4"12"9,0 0-5,-2-16 4,2 16 0,0 0-4,0 0-3,0 0-4,0 0-5,0 0-1,-9-8-5,9 8-7,0 0-4,0 0-4,0 0-5,0 0-11,-4-11-2,4 11-8,0 0-3,0 0-1,-6-16-2,6 16 1,-2-13-7,2 13 3,0 0-9,0 0-1,2-22-1,-2 22-16,8-19-7,-1 11 2,-7 8-8,12-16-8,-2 10 1,4-6 13,0 1-14,-3 2-7,7-3 1,-2 6-4,3-2 2,-5 2-3,4 2-6,-4-2-9,9 2 6,-9 0-5,-4 0-3,4 2-2,-1-2-7,-13 4 1,18-2-5,-18 2 6,14 4-6,-14-4-4,10 8-3,-10-8 7,2 14-1,-2-14-6,-2 16 6,2-16 5,-6 21-9,-2-10 0,2 2-3,0-2 10,2 1-5,-4 2 1,0 2-1,-1-5-2,-1 3-2,2 0 3,-2-1-4,6 0 0,-6-2 1,6 2-5,-7 1 4,3 2-2,-4-6-1,6 6 0,-4-2 2,2 0 3,2 0 8,-5 1-11,5-6-4,-2 1 2,2-2-4,6-8 5,-6 19-1,0-11 4,6-8-5,-2 17 5,2-17 4,-6 12-4,6-12-1,0 12-7,0-12-1,0 0 14,0 0-7,2 16 0,-2-16 4,8 5 0,-8-5-1,16 5 10,-4-3-6,1 4 7,3-5-8,2 1 3,3 1-4,1-3 2,0 0-3,-1 0 10,1 0-10,0 0-2,5-3 0,-9 1-1,7 2-3,-7-1-3,0-1-22,3 2-12,-1 0-24,-2-6-21,-18 6-27,23-2-24,-23 2-28,16-3-29,-16 3-30,6-5-38,-6 5-33,0 0-47,10-12-219,-10 12-601,0 0 266</inkml:trace>
  <inkml:trace contextRef="#ctx0" brushRef="#br0" timeOffset="21219">1454 2339 152,'-9'-8'172,"-1"-2"-7,2 2-4,-4-4 5,0 7-7,-1-6-7,-1 0-3,0 1-4,2 4-4,-5-4-4,5 5-7,0 2-8,12 3-1,-26-11-8,13 9 3,-1 1-16,-2-4-1,16 5-2,-33-2-6,19 2 0,0-1-1,14 1-9,-29 1-5,15-1-2,0 2 2,-5 1-6,-1 0-2,4-1 2,-7 4-3,3-1-1,2 0-8,1 1 0,-1 1-3,0 1 3,3 0-9,-5 1 0,4 1 1,1 1 2,-3-3-3,0 3-2,-3 1-2,5 0 4,2 0-7,-6 3 17,3-2-13,3 1-7,0-2 0,-3 2 1,3 0 5,2 3-11,0 2-1,0-3 13,1 2-7,-1 4-3,2-6-3,0 8 0,2-7 0,0 4-5,-1-2-6,3-3 5,2 2 0,2 1-1,-2-2-7,2 1 6,2-4-9,0 0 2,0 2-1,0 2-1,2-4-5,2 2 15,-2-5-14,8 4 2,-6-3-3,1-2 3,3 6-1,0-2 2,0-4-7,0-2 1,-2 1 3,6 4-3,-5-5-4,3 0 6,2 5 0,-2-5 0,-2 3-2,2-5 8,1 2-9,1-3 7,0 1-6,0 2 4,7-3-5,-3-2 7,6 2-4,-3-2 0,3 2-3,2-4-2,3 3 9,-5-1-4,3-6 4,5 3-3,-3 0 2,-7 0 1,3-2 0,-1 2 1,6-8 5,-3 6-6,-3-2 5,1 0 4,-5-4 4,-2 0-10,1 0 8,3-1 2,-4-5-2,-2 1-3,3-3 5,-3 5-1,0-5-1,-1 2-4,3-2 2,0 0-5,-2-5-1,1 0-3,-5-5 1,4 2-1,-4-4-1,-4-2-1,0 0-4,-4 0 2,3 2-2,-7-2 2,-5 0-6,-1 3 1,0-5-4,-6 4 0,-4 0-1,-3-2-1,1 4-5,-15-5-18,-6-1-16,3 2-27,-3 3-38,-4 0-29,2 6-28,-1 2-30,-3-2-37,-2 8-51,4 2-62,13 8-74,-5-5-243,2 8-712,-3 2 314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0:44.7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3017 627 92,'0'0'130,"0"0"-1,0 0-16,0 0 8,0 0-3,0 0-4,0 0 1,0 0-6,0 0-5,-20-21-7,20 21 5,0 0-4,-4-14 2,4 14-7,0 0 3,-9-13-7,9 13-2,0 0-3,0 0 0,0 0-8,0 0-3,-4-11-7,4 11-8,0 0-5,0 0-8,0 0-4,0 0-5,0 0-1,0 0 0,0 0 0,0 0 6,0 0-5,0 0 5,0 0-2,0 0-2,0 0 1,0 0 12,7 43-11,-7-43-1,8 16-3,-4-6 0,0-1-3,2 1 0,0 2 0,0-1 2,4 2-2,1 0-1,-5-2-3,6 0-3,-4 1 6,2-6-12,-4 5-3,2-1-6,-1-3 13,-1 1-13,-6-8 3,10 13 4,-6-5-3,-4-8-5,8 10 3,-8-10-6,0 0 2,-4 16-2,4-16-1,0 0 2,-8 14-2,8-14 3,0 0-3,-12 9 0,12-9 2,-17 0-3,17 0 1,-22 2 0,6-4-1,-5 2-1,3 0 2,-9-4-10,-1 4 5,-3-4 7,1 1-6,-1-2 3,1-1-4,-1 0 1,1 4 0,1 1 0,5-4 2,5 3-6,1 1 3,-4-3 3,3-2-3,5 2 1,-4 0 3,6-2-3,-5 1 2,7-1 9,10 6-11,-20-9-2,10 2 3,-3 2 0,5-6-2,0 5 1,2-6 0,-2 3 6,2-4-2,0 2 4,1-2-5,-1 4 9,2-11-2,-2 5-5,4-3 0,-2 2 3,-4 2 0,6-5 3,-6 3 0,4 2 0,-2-2 2,2 6-5,-3 0 2,3-4 13,4 14-15,-6-17-7,4 7 6,2 10 3,-4-13-1,4 13-4,-4-13 0,4 13-1,0 0 2,0 0-4,0 0-2,2-19 0,-2 19 3,0 0-1,18-6-6,-18 6 3,0 0 3,27 3-2,-27-3 1,18 5-1,-8-2 3,-10-3-9,21 3 6,-11 2 0,-2 1 0,2-2 0,-10-4-2,19 3-3,-9 3 15,-10-6-14,16 5 5,-10-2 11,-6-3-15,10 7-3,-10-7-1,8 9 6,-8-9-4,5 10 0,-5-10 6,0 0-4,0 0-1,-17 23 7,11-18-5,-2 2 2,-2-2-1,-2 1-3,1 1 2,-7 0 0,2 1-1,0-2 1,-1 3-4,3-3 4,0-3 4,-5 5-3,5-2 0,-2-2 3,4 0-5,-5 7 0,5-10 1,-2 3 3,-2 1-3,-3 2 5,3-1-1,-6-1 1,5-2-3,-1 3 0,-4-4 3,5 2-4,-3-4 0,2 2-1,-1-4-4,3 4 17,-4-4-11,5 2 3,15 0-4,-24-4 2,14 2 1,10 2-1,-23-7 1,15 2 11,8 5-11,-12-7 8,12 7-5,-10-5 1,10 5 3,0 0 0,-12-8-4,12 8 5,0 0-1,-2-12 6,2 12-3,0 0-3,0 0 7,-9-10-5,9 10 9,0 0-4,0 0-1,0 0-7,0 0 3,0 0-3,0 0 1,0 0-8,0 0-1,0 0 6,0 0-2,0 0-7,0 0 4,0 0-5,0 0 10,0 0 0,0 0-1,0 0-6,4 35 5,-4-35-3,5 17-2,-1-7 4,4-2-3,-4 6-2,2-2-2,-2 2 19,-2 0-13,0-3-2,0 2-1,6 3-3,-6-3 3,0-1-2,4 6 5,-6 1-4,2 3 7,-2-3-8,-2-3 5,-2 4 4,2-2 0,-2 0-9,0-2 8,-2 0 6,2-2-10,-4 4-1,2-3-1,-4 0 1,-1-3 3,-3 3-3,0-4 1,-4-1 0,1 1 4,-3 2-3,2-7-6,-5 3-6,-7-5-6,3 2-13,-3 1-4,1-1-1,3-2-24,3-1-11,-1-2-22,3-2-26,3 1-18,-4-6-33,5 2-29,3 1-29,8-5-43,-4-1-201,10 9-507,-4-28 225</inkml:trace>
  <inkml:trace contextRef="#ctx0" brushRef="#br0" timeOffset="1315">2889 353 26,'0'0'225,"0"0"-3,0 0-6,0 0-1,0 0 7,0 0-5,4-11-4,-4 11-6,0 0-14,0 0-10,0 0-12,0 0-10,0 0-17,12-5-13,-12 5-6,18 0-8,-18 0-11,29-1-5,-11-4-12,1 5 2,5-2-20,-6-1-6,3 3-6,-1-1 0,-6 1-8,-14 0-1,25 0-11,-25 0-18,18-2-15,-18 2-23,14 0-20,-14 0-29,0 0-40,0 0-39,0 0-56,0 0-35,0 0-36,-36-15-181,17 9-491,-1 5 217</inkml:trace>
  <inkml:trace contextRef="#ctx0" brushRef="#br0" timeOffset="1660">1457 293 16,'0'0'255,"0"0"-5,0 0-8,0 0-12,0-14-5,0 14-16,0 0-13,0 0-19,0 0-12,0 0-19,0 0-11,0 0-13,0 0 0,0 0 3,0 0-8,0 0-5,0 0-8,15 36-8,-13-26-6,6 2-8,-4-2-5,-4-10-9,10 24-1,-8-12-6,4-2 15,0 0-19,-2 2-7,0-2-2,2 0-6,-6-10-7,7 22 1,-3-11 0,0-3-9,0 3 0,0-2-5,-4-9 3,2 20-9,0-9 7,-2-11-6,0 11-3,0-11-3,0 0 7,-8 20-7,8-20 0,-14 9 9,3-2-12,-3-5 3,-4 6-2,-1-3 2,-5-2 6,6-1-12,-7 2 1,1-4-3,-5 2 8,-5-2-6,1-2 4,3-1-11,-1 0 1,0 0 2,7-2 4,0 0-1,-1 0 0,5-2-2,-3-2 2,5 3 2,2 0-1,2-3-3,1 0-1,3 3 2,2-2 2,8 8-2,-12-16 8,8 8-3,4 8-6,-6-14-5,6 14 10,0 0-3,0 0 1,0 0 0,10-19-11,-10 19 11,10-7-4,-10 7 3,0 0 2,20 0-8,-20 0 2,0 0 1,27 7-9,-19-4 8,0 2 2,-8-5-2,20 9 4,-11-3 6,-1 1-7,2-2-5,0 6 0,-4-3 1,0 0 9,2 0-7,1-1 7,-9-7-10,8 16 1,-2-6 0,-2 3-1,-4-13 5,0 19 3,0-8-12,0-11 12,-8 23 2,0-9 5,-3 0-6,3 2 0,-4-5-6,-2 0 8,-2-3-4,-5 3 4,5-4 1,-4 2 5,-5 0-9,-1-2 8,-9 3-15,4-2-5,-1-3 11,-1 1-4,-5-1-1,-9-5 9,0 4-3,-4-10-9,0 6 10,2-7 1,-4-2-5,9-5 1,-9 5-3,4-6 1,2 5 6,4-12-4,-2 3 2,13 1 13,-1 0-17,-6-7 0,15 2-1,0-1-1,-1-1 6,9-1-8,2-5-13,1 1-26,9-8-17,2 6-25,6 2-25,0-3-29,9 3-47,1 4-40,8-1-57,1 6-283,3-1-609,5 6 271</inkml:trace>
  <inkml:trace contextRef="#ctx0" brushRef="#br0" timeOffset="2552">1113 883 30,'0'0'185,"-8"8"-11,8-8 12,0 0 7,0 0 0,0 0-11,0 0-11,35 4-4,-17-1-10,0-3-6,-1 0-17,5-3-12,0 3-6,-1 0-17,-1 0-11,5-4-9,-5 4-6,-2-2-3,5 0-11,-7-2-16,2-2-29,-1 3-31,-3-2-38,-2-3-39,-2 2-25,-2-4-50,0 0-203,-8 10-403,0-27 178</inkml:trace>
  <inkml:trace contextRef="#ctx0" brushRef="#br0" timeOffset="2818">903 28 138,'0'0'214,"0"0"-14,0 0-22,9-20-10,-9 20-4,0 0-13,0 0-10,6-12-18,-6 12-14,0 0-3,0 0-15,0 0-17,0 0-17,0 0-19,0 0-25,0 0-37,0 0-35,0 0-30,0 0-52,0 0-135,0 0-298,24 24 132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1:34.6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9057 895 16,'0'0'75,"0"0"8,0 0-10,0 0 0,0 0-5,0 0-1,0 0-10,0 0-9,0 0 4,-41 2 0,41-2 2,-14 1 9,14-1-7,-16 0 13,16 0-12,-27 2 2,11-2-4,-2 3 1,-1-1 0,-3 1-1,0 0-4,-1-1-6,-3 2-6,3-2 4,-7 0 2,-1-1-6,3 2-5,-9-3 1,5 2-9,1-1 5,0 1 0,-1 1-2,1-1 0,1-2-5,1 1 3,-1 1-3,1-2 1,3 5-2,5-4-3,-9-1 1,5 0-1,7 2-4,-2-2-6,-1 3 4,7-3-1,0 0 1,14 0-1,-18 0 1,18 0-3,-15 2 2,15-2-1,0 0 3,0 0-3,0 0 1,0 0 1,0 0 0,0 0 4,0 0-2,35-16-2,-15 14-1,-1-1 5,3 0 0,0 1 4,11-4-1,0 4-3,3-1 0,-3 0 6,3 0-10,-1 1 6,12 1-1,-12-1-2,-3-1-1,5 3-2,-9 0 3,7 0 0,-13 0-2,3 0 4,5 5-7,-7-5-1,3 1 1,-8-1-1,-5 0 2,1 2-2,4-2 1,-18 0-3,19 3 3,-19-3-5,12 2-1,-12-2 2,0 0-2,16 0 2,-16 0-1,0 0 9,0 0 1,0 0 4,0 0-2,0 0-2,0 0 2,0 0-2,0 0 0,0 0-3,-57 0 3,35 0 0,-1-2-5,-7-1 0,1 1 2,-5-1-1,-3 0-3,-10-2 4,-2 2-6,2 1 6,-1 1-2,11-1-3,-10-3 1,10 5 5,-1-1-2,1 1 2,2 0-3,7-2-4,3 2 4,7-3 7,0 6-8,6-3-5,12 0 3,-21 0 2,21 0-4,-14 0 3,14 0-3,0 0 2,0 0 0,0 0-2,0 0 4,0 0 0,53-3 1,-25 3-1,9-2-1,10 4 2,0 1-1,-2-1 0,8-1 3,-5 4-2,1-3 1,2-1-1,0 1 1,-2 3 2,0 1 2,-2-4 7,-13-1-6,-3 4 4,5-3-5,-7 2-1,-7-4 1,-3 2-2,-7-2 2,2 2 3,-14-2-1,16 4 5,-5-2 0,-11-2 4,0 0 1,0 0-2,0 0-4,0 0 0,0 0-1,-43 1 2,12-2-7,-5 1-5,-15 0 5,0 1 0,-8-2 1,2-1-1,-8 4-1,2-2 4,1 0-2,1-2 2,0-1 1,2 2 1,2-1 0,6 2 2,13-2-1,7 2 11,0-3-6,7 2-10,8 2 2,-1-2-1,17 1 2,-24 0-1,24 0-6,-16 0-3,16 0 3,0 0-3,-14-5-1,14 5-3,0 0 3,0 0 2,0 0-1,0 0-7,0 0-5,0 0-7,0 0-5,0 0-2,0 0 0,0 0-9,0 0-4,0 0-2,0 0-2,0 0 4,0 0-1,0 0-1,0 0 1,0 0-2,0 0 3,0 0 1,0 0 1,0 0 1,0 0 5,0 0-1,0 0 6,0 0 3,-19 3 0,19-3 4,-16 3-2,16-3 3,-16 3-5,16-3 7,-27-3-2,11 3 4,16 0-4,-29-1-1,9-1 6,0-3-2,-1 4-4,-1-1 4,-1-1 0,-7 0 2,5 1-2,5-3 6,-10 2-1,5-3-1,5 4 1,-3-3 3,5 5-4,-2-3 0,-3 0 6,5 3-9,2-2 5,-5 1-2,21 1 2,-20-5 0,6 5 0,14 0-1,-21 0-1,21 0 1,-22 0 1,22 0 2,-18-1 2,18 1-1,-15 0 5,15 0-2,-24 0 0,8 0 0,16 0-4,-29 1 4,15-2-1,-4 1 3,1-2-5,-1 0 16,-2-1 2,-1 2-5,5-1-9,0 2 4,-3 0 3,19 0-2,-26-2-1,9 2 4,1-4-3,-4 2-8,8-1 9,12 3-4,-27-2 5,13 1-5,0-1-1,-3 2 6,17 0-13,-28-2 2,14 2 3,14 0-3,-27-3 4,13 2 7,14 1-13,-29-2 1,15 2 0,14 0 0,-28 0-8,9 0 9,7-2-3,12 2 2,-26 0 2,11 0-2,15 0-1,-18 0-3,18 0 1,-22 0 1,7 0 2,15 0 10,-22 0-17,22 0-2,-20-3 2,20 3 9,-25 3-4,25-3 3,-18 0-4,4 2 2,-1 0-3,15-2-6,-26 1 12,18 2-14,8-3 9,-27 2 1,13-2-3,14 0 0,-24 2-1,9-2 0,15 0 2,-28 0 0,11 1 1,17-1-5,-24 0 3,24 0 12,-26 2-8,13-2-6,13 0 4,-18 3 1,18-3-4,-24-3 1,24 3 4,-23 3-3,11-3 4,12 0-9,-29 0 3,15 0 1,14 0 0,-22 0-2,10 0 2,12 0-4,-23 0 9,23 0-5,-20 2 3,6-2-3,14 0 1,-25 1-2,25-1 0,-20-1 3,20 1-2,-21 1 5,21-1-3,-18 0-3,18 0 4,-20 0 0,20 0-1,-23 3 11,23-3-13,-20 0 2,20 0-10,-18-3 9,18 3 1,-19 0 1,19 0-5,-22 0 2,10-1-8,12 1 8,-21 0 0,21 0 5,-24-7-2,10 7-5,14 0-2,-21 2 9,21-2 3,-26-2 5,12 1-17,14 1 4,-29-2 2,15 0 1,-2 2-3,-3-3-1,5 2 6,-6 1-3,20 0-7,-31 0 6,17-2-2,-3 2 1,17 0 2,-32-2-2,18-1 0,-1 6-5,15-3 3,-28-3 5,18 2-1,10 1-1,-21 1-1,21-1 0,-18 0 3,18 0-3,0 0-1,-24-1 0,24 1 4,-15 0-4,15 0-2,-16 0 7,16 0 0,-20 0-8,20 0 6,-19 0 3,19 0-3,-22 0-2,22 0 3,-20 0 1,20 0-8,-23 0 7,23 0-1,-24 0-1,5-2-4,3 4 5,16-2 2,-32-2-4,15 2-6,-1 2 6,-4-2-1,-3 0 0,-3 0 12,3 0-9,1 0 1,3 0 1,1-2-5,0 2 2,3 0 10,17 0-8,-34 0-5,19-2 1,3 4-1,12-2 2,-28 0-1,16 0 0,12 0 16,-19 0-11,19 0-5,-14 0-1,14 0 4,0 0-1,-18 2-1,18-2-3,-19 0 4,19 0-3,-18 0 1,18 0 1,-20 1 16,20-1-17,-21 3 1,21-3-4,-20-3 4,20 3 0,-25 3-3,7-3 5,6 0 1,-6 2 0,1-2 11,-1 0-21,2 0 11,-7 0 0,1 2-6,1-4 1,-3 2 4,0 0-4,1 0 2,-1 0-2,3 0 4,-1-2 1,2 2-7,-3 0 5,7 0-5,-2-4 5,-1 4-2,19 0 10,-30-2-14,18 4-2,12-2 3,-23-2 0,23 2 0,-20-2 3,6-1 0,14 3 0,-27 3 3,15-3-4,12 0 2,-25-3 3,5 6-3,4-1-2,-3-2 13,-5 0-6,0 2-8,-3-1 1,3-1 4,3 3-6,-9-6 10,-1 3-6,1 0 2,-1 3 7,5-6-3,-5 3 2,7 0 1,1 3-2,-1-6 14,-1 3-5,3-1 10,0 1-12,3-2-2,-7 0 2,5-1 3,1 2-3,0 1 5,3-2 2,-1 0-6,-4 2-9,22 0 13,-29 0-8,17 0 5,-8 0-3,5-2-2,3 6-5,12-4 1,-32-2 1,17 4 6,-1-2-6,-4 0-2,-3 2 0,5-1-1,-2 2 4,-7-3-6,-1 4 22,-5-3-11,7 2 3,-1-1 4,5 0-9,-1-2 2,1 1-10,-1 2 8,-3-1 2,4 0-15,3-1 18,-3-1-8,4 2-4,-5-2 2,3 3 0,-1-1 2,1-1-4,2 2-1,-3-1 4,-3-2-3,6 0-1,-5 2 0,1-1-1,1-1 6,-1 3-3,0-1-2,-1-2 0,-1 0 11,1 0-13,-1 2 5,2-1-9,-1-1-1,5 3 9,-5-3-4,5 0-3,-2 2 1,-3-2 4,5 1-2,-6 1-1,3 1 3,3-3-2,-2 0 4,1 0-6,-1 2 2,-3-1-6,3 1-3,-4 1 12,-3-1-9,5-2 1,3 1 18,-5 4-11,0-3-12,5-1 11,-7-1-6,3 2 11,1 1-6,-2-1-1,1-1-2,-3-1 2,-5 2 0,9 1-1,-5-3-5,5 2 0,-1-1 6,-3-1-5,8 0 7,-7 0 2,7 0-4,0 2 1,-1-2-5,-3 5 7,4-5-10,-5 1 14,3-1-4,-3 0-4,7 3 1,-2-3 6,-1 0-2,3 2-2,-2 0 1,-5-1-5,5-1 0,-4-1 3,1 2 0,3 2-5,-4-1 7,-1-1-4,1-1 3,-1 5-6,-1-3-2,6 1 3,-13 0 1,7-1 0,-5 1 4,7 0 5,-11-1-5,3-1-7,3 4 7,-7-3-10,3 4 10,-2-6-15,3 5 15,3-2-4,-1-3 2,-3 2 1,9-1 0,-3-1-8,1 5 19,4-3-18,-3-1 1,1 1 1,4 2 3,1-4-3,-5 2 5,4 0-6,1 2 2,-1-2-4,-4-2 20,-1 5-31,1-2 17,3-1-12,-3 1 10,-2 0 7,-1 2-5,5-2 3,-3-1 2,-7 2 0,7-2-6,1 0 2,6 2-1,1-2-3,-3 2 7,-2-2-3,1-2 6,19 0-6,-22 2-11,22-2 12,-22 2 0,22-2-3,-11 4 2,11-4-2,0 0 10,-20-4-8,20 4 9,0 0-2,0 0 7,0 0 8,0 0 3,0 0 6,0 0-1,-14-4-5,14 4 1,0 0-1,0 0-7,-4-9 2,4 9-2,0 0-4,0 0-1,-4-13 6,4 13-8,-6-11-3,6 11 7,0 0-5,-4-19-3,4 19-5,-5-13 8,-3 5-3,8 8-4,-4-19 6,0 8-4,0 1 3,-2-2-5,2-4 0,-4 1-1,6-2 3,-6 3 4,4-2-4,-5 6 1,3-4 1,2-6-1,-4 4 1,4-2-4,-6 2 5,4-2-1,0 0 9,-3-2 3,5 1-9,-2 0 6,2 0-2,-4 1 1,4-1-2,0 1-1,2-1-1,-6-1-2,8-3 0,0 6 1,0 1-2,0-2-2,-4 2-1,4-1 2,0 2-11,0 15 8,0-22 0,0 8-3,0 14 0,4-19 2,-4 19 1,0-13-1,0 13-4,4-11 5,-4 11-7,0 0 8,0 0-4,-4-19 0,4 19-9,0 0 9,0 0 0,0 0 1,0 0 0,0 0-3,0-17 2,0 17 0,0 0-4,0 0 1,0 0 1,0 0 3,0 0-3,0 0 1,0 0-3,0 0 0,0 0-6,0 0 3,0 0 0,0 0 0,0 0-2,0 0 2,0 0 0,0 0-2,0 0 2,0 0 2,0 0-1,10 39 2,-10-39-1,0 21 2,4-12 2,-4-9-5,0 18 2,0-18 1,4 14-7,-4-14 11,4 13 3,-4-13-6,0 0-1,0 9 2,0-9-1,0 0 0,4 12 0,-4-12 3,0 0-2,0 0 3,0 0 4,0 0 0,0 0-6,0 0 4,0 0-2,0 0 1,0 0-2,0 0 0,0 0 0,0 0 2,0 0-7,14-26 2,-14 26 1,4-12 0,-4 12-9,13-12 8,-13 12-1,14-14 2,-4 6-6,-4 0 1,4 5 6,9-5-3,-11 3-2,10-1 4,-4 1-2,-1 0 0,3-1-4,-6 1 8,4 0-8,-5 0 4,-9 5 2,26-2-2,-14-2 2,-2-1 1,-10 5-3,25-8-1,-7 0-3,-4 5 6,1-1 1,-3 0-3,6-4 2,-1 4-1,-7 0 4,2-1-3,2 1-2,-2 2-2,-12 2 2,23-3-2,-23 3-3,14-6 3,-14 6-2,12-2-1,-12 2-2,19-3 5,-19 3 4,16 0-5,-16 0 1,14-2 2,-14 2-2,19-3-7,-19 3 6,22-5 0,-22 5-1,18-3 3,-18 3 1,21-4 0,-21 4-2,18-2-1,-6-1-7,2 1 10,-14 2-4,21 0 3,-21 0-5,18-1-3,-18 1 11,22 0-4,-22 0 3,23-2-4,-23 2 1,18-6 0,-2 6-1,-16 0 5,23 0-7,-13-2 3,-10 2 6,25-5-3,-15 4-3,4-1 0,-14 2-1,26 0 4,-17-2 1,-9 2-6,22-7 5,-12 3-2,-10 4-7,25-3 8,-13 3-2,-12 0 3,18-2-2,-18 2 2,23-4-6,-23 4 3,18 0 1,-18 0-1,18-4 0,-6 4-2,-12 0 4,27-4 1,-13 4-5,-14 0 2,31-2 0,-13 2-3,-2-2 0,-1 2-2,5-3 1,0 6 1,-1-6-2,-3 3 4,4-1-3,1-3-1,-5 4-1,-2 0 2,-14 0 1,27 0 2,-19-2 1,-8 2-11,26-2 6,-12 2 1,-14 0-1,27 2-1,-23-2-1,-4 0 2,24 2 0,-24-2 0,17-2-2,-17 2 6,20 0-7,-20 0 3,23 2-1,-23-2 3,22 2-3,-22-2 11,26-4-5,-26 4-7,27 0 5,-27 0 5,22-2-4,-22 2 5,27-6-7,-27 6 0,26-2 6,-26 2-2,21-8 0,-7 6 12,-14 2-14,24-2 6,-24 2-7,0 0 2,27 2-5,-27-2-1,0 0 1,24-2 5,-24 2-4,0 0-2,23 2 0,-23-2 7,0 0-10,18 0 5,-18 0 1,0 0 8,35 2-10,-35-2 1,24-2 3,-24 2 3,24 0-3,-24 0 0,23 0-6,-23 0 4,36 0-3,-19 2-5,-17-2 7,36-2-2,-19 2 1,-17 0-2,36 0-6,-17 0 2,-19 0-7,36 4 5,-17-4 1,-1 2 4,0 0 0,5-2-3,-5 4 3,2-4 1,-20 0-2,39 0 14,-19 0-15,3 0 9,-7 6-10,-16-6 4,39-6 3,-19 12-2,3-12 3,-1 6 2,-2 0-1,-20 0 1,43-4-4,-21 4-4,9-4 10,-11 0 2,5 0-10,-5 0 6,3 0 0,-3 1-3,-20 3 7,43 0-6,-23 3 1,2-6 7,-5 1-10,3 1 5,-2-3-1,-18 4 0,37-3-5,-19 0 2,-1 1-4,-17 2 9,26-6 17,-26 6-24,29-4 6,-17 4-4,-12 0 6,37-1-4,-23-3 6,-14 4-3,36-3 13,-17 2-10,-19 1-7,28-3 3,-28 3-3,31 0 6,-15-5-3,-16 5-2,33 0 1,-17 0 6,-16 0-9,33 0 0,-15 0 1,-18 0 1,41 0 4,-19-3 0,0 1 1,11 4-1,-11-2-3,5-2 7,-7 0-3,11-4-1,-3 8-2,-5-2 5,9-4-9,-3 6 4,-1-7 0,1 5 3,-9 0 13,5 3-20,-7-6 14,6 3-14,-24 0 7,41 0-5,-16 0 3,-7 0-5,-18 0 7,41-1 12,-23 1-21,-18 0 9,37 0-3,-19-4 0,0 4-1,-18 0 6,39 0-3,-21-1 5,-18 1-12,39-3 6,-17 0-1,-5 3 4,5-2-1,-2-3-3,1 5 0,1-1 2,3-1 6,-7-3-5,4 3-6,1 2 8,-3-1 2,7 1-1,1-3-8,-8 3 3,5-2 10,-1 1-8,5 1 1,-7-4-4,1 4 0,-3 4 3,2-8 1,-22 4-10,41-2 9,-18 2 2,-5-1 3,2 1-9,-20 0 3,43 0 0,-19 0 16,-3 0-15,1 0-2,-1 0 0,-1 1 2,0-1-1,-20 0-3,41-1 7,-19 2-8,3 1 5,5-2-3,-7 0 0,9 0 5,-9 0-3,9 0-2,-3 4 3,3-3 4,-3-2-8,1 1 3,-5 0 5,-5 1-1,5-1-1,-3 2-3,0 1 2,-1-6-1,1 3 3,-3-3-3,-19 3 0,40 0 4,-23-6-7,1 6 5,-18 0-4,37-1-2,-19 1 21,2-1-28,1-2 7,1 3 14,0-2-11,-1 0 1,9 2 0,-13 0-5,7-1 5,-2 2-4,3 1 0,1-2 6,3 2-3,-3 1 3,-3-2-3,1 0-1,5 5 2,-5-3-5,-1 0 16,7 0-14,1 2 2,-9-5-2,7 2 3,1-2 0,-1 3 6,-5 0-7,11-1-3,-1 1 4,-1 0 11,-1 0-14,7 3 1,-2-4 4,-1 6-2,1-3-2,-2 0 1,3-1-2,-5-2 3,4-1-5,-3 4 4,5-3-1,-4 4 5,-1-2 3,3 2-7,-3-1-4,13 2 4,-10-5 4,-7 2-7,7 2 3,8-4-1,-8 2-1,-1-4 10,9 2-7,-8 0 2,12-2 0,-17 6-2,9-6-7,-7 2 5,3-2 0,0 2 5,-3 0 17,3-2-18,2 0-4,-7 0 3,1 0 1,-1 2-9,3-2 5,0 0 4,-7 1-12,5-1 10,-5 0 10,3-1-10,-3 1-3,-1-2 5,1 4-5,-5-6 4,7 2-9,-7 4 13,7-2-1,-9-2-9,3 4 2,-2-2 7,-1 0-6,1 2 2,1 0-5,5 2 6,3-4 3,-1 4-4,-7-4-1,5 0-1,-1 4 2,1-2 5,3 0-6,-5-2-1,3 0 3,-7 6 18,9-4-18,-7-1-5,-2 2 0,7-3 4,1 5 5,-5-5-5,-5-2-4,3 4 5,-5 1-1,4-3 3,-1 4 0,-5-3-4,6-1-3,-22 0 5,37 0-4,-23 0 16,-14 0-11,31 0-2,-31 0 3,18 0-4,-18 0 4,0 0-5,23 0 19,-23 0-23,0 0 4,0 0-4,0 0 1,20-3 8,-20 3-4,0 0 4,0 0-5,0 0 0,0 0 5,0 0-3,0 0-2,0 0 7,0 0-1,18 6-3,-18-6 3,0 0-4,0 0 0,0 0 4,0 0 0,0 0-1,0 0-5,0 0 1,0 0-2,0 0 4,0 0-3,0 0 0,0 0-2,0 0 11,0 0-4,0 0 1,25-6-13,-25 6 9,0 0-6,0 0 5,0 0-3,0 0-4,0 0 24,0 0-13,0 0-6,0 0 6,0 0-2,0 0 0,0 0-8,0 0 7,22-2 0,-22 2 0,0 0 15,0 0-17,0 0 1,0 0-1,0 0-2,0 0 3,0 0 1,0 0 0,0 0-3,0 0 2,16 4 2,-16-4-5,0 0-1,0 0 5,0 0-2,0 0 1,0 0 7,0 0-8,0 0 4,0 0 3,0 0-3,0 0 7,19 6-8,-19-6 5,0 0-5,14 8 2,-14-8 5,0 0-2,16 5-2,-16-5 7,14 9-2,-14-9-1,17 8-2,-17-8 2,14 8 3,-14-8-7,14 4 3,-14-4-4,15 7-3,-15-7 2,0 0 0,16 8-2,-16-8 0,0 0 5,0 0-9,0 0 10,12 7-9,-12-7 7,0 0-7,0 0 4,0 0 0,6 12 0,-6-12-2,0 0 2,0 0-1,0 0 3,8 18-6,-8-18 6,0 0-6,0 0 11,-2 20-5,2-20 2,0 0-1,0 0 13,2 20-15,-2-20 1,0 0 0,4 17 8,-4-17 0,0 0-3,2 21-8,-2-21 4,0 0-1,-2 25 6,2-25-3,-4 20-7,4-10 11,0-10-1,-6 23-6,6-10 9,-2-1-2,-2 6 2,2-4 2,0 0-5,0 4 6,-2-4-2,2 4-2,-2-3 3,2 2-6,0-3 11,-4 2-12,4 1-3,0-1 2,0 0-3,-1 0 2,-5 0 1,4 0-4,2 2 6,-4-2-8,0 0 4,2 0-3,-4 0 5,4-1-8,-4 0 8,3 1-1,-3-2 0,2-5-4,0 4 6,-4 0-6,0 1 1,0-1 3,1-2-1,-1 2-4,4-2 2,-2 0-3,2-1 4,-4-1-2,4 1-2,-5 1 5,5-2 6,-2 1-9,2-2-1,-2 0-3,8-8-5,-14 14 12,10-8-9,4-6-17,-11 10-37,11-10-31,0 0-31,0 0-41,-8 13-56,8-13-78,0 0-98,0 0-208,0 0-652,0 0 289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2:11.3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196 171 38,'-15'1'86,"15"-1"1,-12 0-10,5 1-5,-4-1 7,1 3-20,0-1 8,-2-1-4,-2 3 7,1-1-5,0 1-3,1 2-3,0-2 0,-1 2 2,0-2-3,5 1 0,2-1-3,-1 0-7,7-4 6,-8 5 10,8-5 5,0 0 13,0 0 18,0 0-4,21 8 4,-7-7-2,4-2-8,6 1 5,4-1-4,5-3 0,3 1-2,1-1 2,13-3-5,-9 2 1,15-1-5,-4-4 6,3 0-5,0 2 1,3-2-1,-1 2 1,5 0-5,0-1 3,3 1-2,0-1-1,31-1-2,-27 3 6,24-2-15,-28 2-3,5 2-4,25-5-2,-30 5-5,4 4-7,-2-4 1,26-3-14,-27 5 10,-1-4-12,0 2 0,4-1-5,-6 3 0,1-1 0,-6 1-17,-3-1 6,-1 1 3,-18 0-2,1 2-6,-3-3 0,-2 3 2,0-2-2,-3 2-1,-7 1 18,-1-1-22,-9 0-1,3 1 7,-6 0-12,-9 0-9,12 0 14,-12 0-4,10 0 0,-10 0 1,8 0-3,-8 0 7,0 0-8,0 0 4,0 0 1,0 0-5,0 0 3,0 0 0,0 0-4,0 0-3,-37 7-3,19-3-3,-1-1-3,-5 0 4,-3-2-10,-2 3-10,-6-2-4,-2 3 1,1-3-3,-6 2-1,3-1-4,-3-1 9,-10 3-1,13-1 0,2-2 4,0 2 0,0-1 4,5-1 4,12-1 0,4 2 4,3-3-2,3 0 3,2 1-4,8-1 4,-11 1 7,11-1-1,0 0 0,0 0 2,0 0 6,41 7-2,-10-4 2,3-1 3,20-2 3,-1 0 0,4 2 8,2-1 5,-1 1-4,0-3 8,10 0-1,-3 2 3,-2-1 7,34-1-5,-33 1 6,28 0-2,-23 0 6,27-1-1,-28-1-2,26 4-2,-29-1-1,1 0-2,2 1-8,26 1-3,-34-1 2,2-1-2,-5 1 2,0-2-1,-4 2 1,-11-1-5,-5 0-2,2 0 4,-3 1-7,-8-2 0,-7 1-5,-6-1 9,-4 0 1,0 0 0,-2 1 2,-9-1 7,11 0 1,-11 0-3,10-1 2,-10 1-6,0 0-1,8-3-1,-8 3-2,0 0-9,0 0 20,0 0-17,0 0-1,0 0-4,-23-7 0,11 6 1,-3 1-7,1 0 1,-4 0 1,-1 0-8,1 1-3,-3-2-2,2 1-6,3 0 5,4 1-2,-1 1-6,-1-2 8,7 2-2,-2-2-3,9 0-1,-12 1 1,12-1-6,-8 1 4,8-1 2,0 0 6,0 0 2,0 0 2,0 0 2,0 0-3,32 0 4,-13-2 0,3 2 0,6-2 6,-1-1-5,3 1 7,2-2-5,0 2 1,1-2 2,4 1 0,0-2-3,5 3 6,12-1 2,-1 0-4,1-2 0,0 2 2,-15 0 0,18 0 7,-4 1-2,-13-1-1,15 1-3,-15 2 0,0-4 2,-4 1 1,-3 2-5,-2 1 5,-8-2 3,-7 1 5,0-1 4,-8 2 15,0-2-4,0 1-1,-8 1 0,8-4-9,-8 4 5,5-5-15,-5 5 13,0 0-2,0 0-9,-17-11-5,8 9 5,1 0-8,-1-1 0,9 3 3,-16-2 3,10 1-9,6 1 5,-10-1-1,10 1-7,0 0 4,-10 0-7,10 0-1,0 0-2,0 0-3,-11 1 5,11-1 4,0 0-4,0 0 1,0 0 3,0 0 3,27 6-5,-9-5 0,2 0 4,14-1 1,1 0 7,2 1-5,18 0 6,-4 1-4,7-2-10,-1 1 8,-18-1 0,23 2 1,-6 1-1,-3-1 1,1-1-3,1 1-7,-13-2 14,-4 3-3,1-1-1,-1-2-2,-3-2 1,-3 1-2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2:54.2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2127 125 64,'0'0'177,"-2"-9"-5,2 9 1,0 0 1,-8-5-2,8 5-3,0 0-1,0 0-1,0 0-1,-6-4-5,6 4-2,0 0-3,0 0-7,0 0-3,0 0-10,0 0-5,0 0-5,0 0-9,0 0-9,0 0-11,0 0-4,0 0-1,0 0 11,0 0-18,-13 9 4,9-3-6,4-6 4,-6 11-7,6-4-5,-6 1-4,3 2 6,2 1-4,0 0-1,-2 0-19,3 1 9,3 1-4,-2 0 3,3-2-3,2 1-2,-1 1-1,1-2-9,4 0-4,-2-2 1,0 2-5,3-3 0,-4 0-2,4-3 1,0-3-2,5 1-8,-2-1 6,0-2 9,4-3-4,0-1 1,1-4-1,-4 0-3,2 1 2,-2-2-4,-1-4 1,0 3 0,-5-1-3,-2 0 3,-1-4 2,-1-1-3,-2-1 2,-3 4-3,-3-7-1,-4 3-6,1-2 3,-3 1-2,-3-4 1,1 4-4,-1 4 2,-1 2 2,3 3-3,-6-1 1,3 2-1,-1 2-2,3-1-4,-1 5-1,1-3-1,-1 4 0,1-1-3,4 2 0,-7 2 0,5-1-5,0 2-2,0 1 2,4 1-3,-3 2 1,0-2 0,1 2-2,3-1 1,-3 4-2,1 0-3,-2 5 5,2-4-3,4-1-3,-6 4 6,2-1 0,-1 3 0,-2 0-1,2-1-2,1 1 1,-7 0 2,5-2-7,-3-1 5,1 3-1,-4-3 0,1 3 1,2-4-1,-4 1 4,4-2-2,-4 2-1,0-1 1,4-6-1,0 1 1,-1-1 0,-1-2 1,4-1-8,-2-2 9,-1-1-4,3-4 5,0 1-3,-3-3 0,3 0-4,0 1 5,4 0-3,-4-1 5,2 0-4,-2-1 10,2 2 3,5 0 0,2 5 1,-9-7 2,9 7 2,-7-5-5,7 5-1,0 0-3,-5-4-4,5 4-1,0 0-1,0 0 1,0 0-2,0 0 7,0 0 3,0 0 9,12 21 1,-3-13-3,-4 3 11,6 4 1,-1-1 1,0-1 3,0 3-5,3 0 5,-5-2-5,3 2-1,-5-6 0,6 4-2,-3-1-4,2 3 0,-4-2-6,1 2-3,3 1 3,-4-1 0,-1 0 0,2 2 0,-2-2-3,-1 1 3,0 2-7,-3-3-1,2 1 2,-7 1-29,2-1 5,-1 1-4,-3 1 2,0-1 5,-4 0-2,-1-2-3,-3 1-14,-6 4-27,6-7-24,-8 3-41,-1 0-52,3-8-39,3-1-50,-2-3-44,-2-2-62,1-6-74,1 0-365,0-4-869,3-5 386</inkml:trace>
  <inkml:trace contextRef="#ctx0" brushRef="#br0" timeOffset="862">1520 549 174,'0'0'242,"0"0"-12,-16 10-9,11-5-11,-2 5 0,1-2-8,-5 2 1,2 0-14,-1 2-6,-3-4-10,3 2-11,-5 1-4,0-2-9,4-1 0,0-2-14,0-1-13,-3 0-9,2-2 10,4-1-5,8-2-1,-15-3-12,7 0-14,3-6-2,1-1-10,1-2-3,3 0 0,0-9-3,4 2-3,1 1-2,2-1-3,0 1 3,3 1 4,-1 2 2,-3 2 5,3 4-3,-2 0-3,-2 0-2,0 6-5,-1-2-6,-2-2-6,-2 7-6,5-6 2,-5 6 10,9 0 13,-9 0 0,0 0-3,13 6-5,-9-2 0,1 2 7,2 1 8,1 2-1,0 0 0,-2 2-6,4 2-3,-2 3 1,0-1-4,0 0-3,0 1-2,0-1-2,-2 1-1,-3 0-5,7 0-1,-2 0-1,-2 1-3,2 1-3,-4-1-2,2 0-6,-2 1-3,-4-2-6,1 0-1,-2-1-3,-3 1-2,1 0-2,-4 0-1,-1 1-13,-1-3-29,-3 2-23,0-1-40,-6-2-43,-4 3-66,4-4-45,-8-3-58,-1 3-40,-3-3-51,2-5-36,-3 5-372,4-7-862,2 0 381</inkml:trace>
  <inkml:trace contextRef="#ctx0" brushRef="#br0" timeOffset="1348">975 663 27,'0'0'287,"-9"-7"-14,9 7-16,-5-4-17,5 4 2,-8-7 3,8 7-2,0 0 1,-8-5-10,8 5-3,0 0 4,0 0 0,0 0-6,-5-4 0,5 4-11,0 0-5,0 0-12,0 0-8,0 0-12,0 0-15,0 0-13,-6-5-15,6 5-10,0 0-15,0 0-12,0 0-8,0 0-7,0 0-2,0 0 5,0 0-4,1 19-1,-1-19-11,4 11 0,-3-4-2,2 1-5,-1 1 1,3 0-2,-1 0-7,1 0-7,-3 0 0,2 2-2,0-4-5,2 3-2,-3 0-4,1-2-3,2 2-2,2-3-1,-3 0 0,1-1-5,-2 0-7,2 2 2,0-1 2,-4-1-5,2-1 2,0 2-4,-4-7-2,6 9 7,-6-4-6,0-5 0,0 10-2,0-10-1,-9 12-1,2-3-1,-1-1-2,0-1 2,-2-1-3,-1 1 4,0-1-2,-2-2-5,2 0 4,0-1-2,-2-2-2,3-1 1,-1-1-3,1-3 2,1-1 1,2 1 2,0-1-3,2-1 0,0 0 1,5 6 1,-8-12 3,7 6 2,1 6 4,-4-11 5,4 11-1,-2-10 5,2 10-11,-1-5 0,1 5-3,0 0 1,0 0 1,0 0-4,0 0 0,0 0-5,0 0 8,0 0-3,0 0-2,0 0 0,-9 21-3,9-13 0,0-8-1,0 18 1,-2-8 1,-1 1 0,2 2-1,-4-2-8,0 5 8,-1-2 1,-1 3-1,-1-6 0,-3 3 1,-1 0-3,1-2 0,-3 0 4,4-3-4,0-1-1,-2 0 6,2 0-3,0-4 2,2 1 0,-1-4-3,2 1 1,7-2 1,-16 0 1,16 0-5,-16-9 3,8 2-2,-1-2-4,0-2 3,2-3-2,0 2 3,0-5-2,2 2 5,1-3-1,-1 0-3,2 3 1,-2 3-4,1 0 1,-1-5 3,0 5 0,0 1-1,-1 0 0,0 1 0,-1 0-1,-2 1 1,0 2-2,0 0-5,-1 0 6,0 2-2,-4 0 0,3 2 1,-2 3-1,-1 0 0,-2 3-2,-5-1 3,0 6 5,3-1-3,1 1-4,-3 2 4,-6 3-4,10 1-3,0-1 7,-6 3-6,8-3 5,0 2-5,3 0 1,-1-2-2,1 3 2,1-1 1,6-3 2,0-1-2,1 1-1,2 4 0,0-8 0,2 2 6,3-4 2,1 1-3,2 1 11,3-4 5,-1 1 7,3-4 1,3-1-4,-3 0 9,8-5-5,1 2-2,-2-2-2,1-6-2,-1 4-1,6-6-6,0 1-2,-9 1-13,-2-3-15,-1 3-22,1-3-31,-1 1-46,-3-5-52,1 1-53,0-7-54,4-1-47,-3-2-39,1 1-58,0-4-67,-5 3-362,4 3-919,-5-3 407</inkml:trace>
  <inkml:trace contextRef="#ctx0" brushRef="#br0" timeOffset="2287">637 358 141,'0'0'321,"-7"-2"-9,7 2-28,0 0-14,0 0-20,0 0-6,0 0-13,0 0-21,0 0-9,0 0-19,0 0-22,0 0-16,0 0-13,0 0-15,16-8-25,-16 8-38,0 0-47,11 1-44,-11-1-47,9 5-45,-9-5-60,11 14-72,-5-3-179,-2 5-477,4 9 211</inkml:trace>
  <inkml:trace contextRef="#ctx0" brushRef="#br0" timeOffset="2507">950 1328 180,'4'3'307,"-4"-3"-18,7 7-23,-3-4-19,-4-3-6,10 3-26,-4-3-9,-6 0-24,12 0-12,-12 0-20,10-3-13,-2 0-14,-5-2-12,-3 5-16,9-11-32,-7 4-44,0 0-44,1-2-57,-3-1-45,-1-2-64,-3-5-65,-3 2-131,2 4-419,-4-7 185</inkml:trace>
  <inkml:trace contextRef="#ctx0" brushRef="#br0" timeOffset="2773">32 879 236,'-10'0'383,"10"0"-6,-14 0-34,14 0-29,-8-9-25,9 1 1,-1 8-23,11-28-4,5 5-17,1-3-4,4-4-21,3 2-20,0 2-22,0 1-17,-4 1-16,3 6-20,-7 4-37,1-1-44,0 2-65,0 5-52,3-2-37,-6 2-51,4 1-63,-1 2-70,-3 4-298,-1-2-640,2 1 285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2:30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1735 644 127,'0'0'137,"0"0"-4,0-7-7,0 7 0,0 0-8,0 0-1,0 0-5,0 0-2,0 0-3,0 0-11,0 0-6,0 0-3,0 0-2,0 0-4,0 0 1,0 0-5,0 0 1,0 0-5,0 0 1,0 0-2,0 0-3,0 0-4,0 0-1,0 0-3,0 0-8,0 0-1,0 0-3,0 0-3,0 0-6,0 0-4,0 0-4,0 0 1,0 0-5,0 0 1,0 0-2,0 0 5,0 0-10,0 0 2,0 0-5,0 0 4,0 0-4,0 0-1,0 0-3,0 0 3,0 0-2,0 0 6,0 0-9,0 0 9,0 0-9,0 0 7,0 0-7,0 0 4,0 0 0,0 0-4,0 0 1,0 0-1,0 0-3,0 0 3,0 0-4,0 0-1,0 0 1,0 0 4,0 0-10,0 0 4,0 0 0,0 0-6,0 0 1,0 0 2,0 0 1,0 0-4,0 0 5,0 0-5,0 0 2,0 0 1,0 0-2,0 0-1,0 0 0,0 0 0,0 0 1,0 0 1,0 0 0,0 0 0,-23 7-5,23-7 4,0 0 8,-7 2-9,7-2-4,0 0 6,-13 3-2,13-3 5,-11 1-2,6 3 0,5-4 0,-14 5 2,7-4 3,-2 0-1,2 2 2,-4-1 8,2-1 4,-2 2 4,-1-1-5,1-1 10,-2 1-10,2-2 10,4 2 8,7-2 1,-16-2 2,10 2-7,6 0 12,-14-3 8,7 2 0,7 1 10,-11-3 3,11 3-8,-9-6-10,9 6 14,-7-6-10,3 0 2,4 6-8,-2-9 5,-1 3-2,3 6-9,4-14 8,-2 6-6,3-2 0,0-2 4,1 2 3,4 1-4,-5 0-4,4 0 3,-2-2 0,2 4 4,-1 1 3,0-2 2,-2 1 3,-1 3-5,1-3 0,0 1 1,-2 3 2,-4 3-6,7-7 1,-7 7-8,4-4-1,-4 4-3,7-4-8,-7 4-2,0 0-3,0 0-3,9 0 0,-9 0 2,0 0 1,10 10 5,-5-4 14,1 4 4,-3-3-4,1 1-6,2 2-1,-1-1-5,-2 4 0,2-3 10,1 1-4,-4 0-2,3 0-1,-1 3-2,1-3 1,-2 0-1,4 1-1,-1 4-2,-3-4 4,1 0-6,2 4 2,-1 3-1,0-3 1,1 1 1,-3-4 2,-3-1-4,1-2-5,-2 8 3,1-6-3,-3 2 8,-2-2-6,-1 4 0,-1 0-1,-4-1-1,-3 2 1,-2 1-2,-5 2-7,-3-1 4,-2-2-5,-1 1 7,0 1-10,-3-3-2,-4-2-22,-2 0-30,-1-3-48,3-1-36,4-4-59,-1-2-64,9-3-52,-5-2-42,4-2-66,5-3-73,4-3-309,-1-4-855,1 0 377</inkml:trace>
  <inkml:trace contextRef="#ctx0" brushRef="#br0" timeOffset="971">964 792 92,'0'0'206,"-6"5"-4,6-5-4,0 0-2,0 0 9,-6 3 3,6-3 4,0 0 8,0 0 8,0 0-5,0 0-26,0 0 1,0 0-4,-8-11-16,8 11 4,-1-13-5,0 2-4,0-2-5,0 1-8,-3-7-11,3 1-12,-3 1-1,-1-8-11,1-5-4,1 11-20,0-8 0,-1 0-8,2-1-8,-1-1-8,1 2 2,1-1-4,-3 2-2,3-2-10,0 4-2,-1 5-2,2 1 3,0 0-2,2 0-4,-2 6-3,1-4-2,3 4-4,-2 0-5,2-4-4,2 7-8,-1-1 2,2 0-4,-2 4-1,0 1-4,0 1-3,2 0-7,-7 4 0,18-3 2,-12 5-5,2 0-2,5 3 1,-2 1-1,-1 0 3,6 6-5,-3-1 0,2 0 0,0 1 1,-2 4-4,1-3 2,-2 3-1,-1-2 0,3-1 1,-3 1-1,-1 1-3,-3-3 2,-1-1-1,-2 1-1,2-1 1,-2 1-2,-2-1 4,2 1 1,-2 0 0,-4 0-1,-2 1-2,-1-2 0,-3 4-1,-1 1 2,-6-1 0,1-1 1,-7 3-3,3-4 0,-3 3 0,2-5 3,-7 4-4,6-7 2,-6 4 3,7-6-4,-5 0 2,6-2 1,-3-3 1,4 1 0,-2-2 4,4 0 2,1-3 7,-2-2 3,3 1 1,1-2 1,3-2 0,1 0-2,0-1 3,1 0 5,2 2-2,-2-2-2,0 1-2,5 3-2,2 5-3,-7-13-1,4 10-1,3 3-3,-6-7-2,6 7 2,0 0-7,-4-7 2,4 7-2,0 0 0,0 0-3,-18 9 0,10-3 0,0 2 1,-1-1 3,1 2-7,-6 0 1,2 2 1,-6 2-1,5-3 1,-2 3-1,-1-2-2,0 0 1,0 4-1,-1-7 3,-3 4 2,3 1-5,-6 2 2,8-6 2,-1 1 0,3-4-3,1 1 1,1-3 1,0-1-1,1-1 5,0-4-3,-1-1 1,1-3-1,-2 0-1,1-4 1,-1 0-3,-2-7 3,-3-5-5,5 1 4,-1 3-3,-2 2-2,-1-4 2,-2-2 2,6 7-3,-4 2 3,1-3-2,3 4 1,-4 0-2,1-1 4,-1 1-5,1 3-2,4 2 0,-3 1 2,3-1-3,-1 2 0,2-3-1,-1 5 5,5-2-2,-1 3 0,0-2 2,7 4-3,-8-4 0,8 4 0,-4-8 1,4 8 0,3-11-3,3 0 3,2 2-6,5-4 4,4 0 1,6-3 3,-7 4-2,4 2 1,6-2-1,-5 5 0,-2-2 0,2 3 1,2 1-3,-5 2 3,-6 3-2,7 0 1,-6 1-1,-2 3-2,0 0 3,2 6-2,-3-1 4,-3 5-2,-1 1 1,0 3-2,-3 2 11,-2 7-9,-2 1 0,-2 1 2,-3 0-3,-4 4 4,7-2-2,-7 0 1,-4 2 1,1 2 2,-3 9-1,1 1 3,-2 0 0,2-10-1,-2 9-3,3 2 5,1-12 1,3 1 0,-4 0-1,2 12 1,1-13 2,5-2-2,-2 1 0,1-4 2,7-1 1,0-4-1,1-1 3,4-7-3,0 0 6,5-1 5,1-2 8,1 0 0,4-3 2,3-1-2,-2-3-1,4-1-6,0-3 6,1-3-8,7 0 0,1-1-2,-3-5-8,0-1-25,-1-2-36,-6 1-42,2-7-70,0-2-50,-3 0-59,-7 1-53,3-7-65,-4-2-73,-1-3-334,-3-1-865,-3-3 382</inkml:trace>
  <inkml:trace contextRef="#ctx0" brushRef="#br0" timeOffset="2162">479 67 84,'-4'-4'283,"4"4"-17,0 0-22,0 0-20,-3-6-8,3 6-12,0 0-14,0 0-9,0 0-10,0 0-12,0 0-11,0 0-5,7-14-13,-7 14-6,7-5-8,-7 5-6,8-6-8,-6 1-8,-2 5-3,6-7-4,-6 7-12,5-6-4,-5 6-2,6-5-18,-6 5 5,5-5-2,-5 5-1,0 0-1,0 0-5,5-4-8,-5 4 2,0 0-13,0 0 6,0 0-10,0 0 2,0 0-3,0 0 0,0 0 6,0 0 3,0 0-10,0 0 8,-3 23-2,3-23-1,-5 15 3,0-7 15,1 3 0,0-4-5,2-1-4,-2-1 0,4-5-3,-3 9-7,3-9 5,-4 6-1,4-6 7,-4 5 10,4-5 6,0 0 4,0 0 9,0 0 0,0 0-3,0 0-1,28-9-5,-20 5 3,-1-1-2,-1 2-4,6-2-2,-8 0-6,4-2-1,-1 2 0,-2 2-2,3-2-4,-8 5-4,7-6-4,-7 6-7,6-6 1,-6 6-2,0 0-4,0 0-4,5-4-1,-5 4-7,0 0 4,0 0-1,0 0 2,0 0 0,5 15-1,-5-15-8,0 0 8,-7 16-4,7-16-1,-3 11-5,3-11 7,-4 9-1,2-6 2,2-3 0,-3 8 2,3-8-6,0 0 2,-4 6 5,4-6 15,0 0 14,0 0 14,0 0-5,0 0-8,0 0 0,0 0-3,0 0-5,-4-21-5,4 21-4,1-13-2,-1 13-3,0-14 2,0 14-4,1-9-2,-1 9-2,2-6-1,-2 6-4,0 0-3,1-8-16,-1 8-31,0 0-56,0 0-44,0 0-44,0 0-23,0 0-40,0 0-50,0 0-58,0 0-69,0 0-319,0 24-806,0-24 356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2:34.84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1896 309 127,'0'0'126,"-8"-9"-4,6 4-1,2 5-2,-9-5-5,9 5-1,-7-5-1,7 5 4,-2-4-10,2 4-11,0 0-3,-7-6-11,7 6-7,0 0-10,0 0-5,0 0 0,19-8-2,-8 7-5,9-2 0,1 1-4,-1 2-2,5 0-4,5 0-1,-3-2-1,-6 2-4,2 2-1,-3-2-4,-2 2 0,1 1-1,-6-1-8,1 2 0,-3 0-1,-1-1-2,-2 2-7,0-1 4,-2 3-3,-1-2 4,0 0-4,-3 1 1,-1 1 2,-1-7 4,-1 13 3,1-13 3,-7 14-4,-2-4 7,2 0-3,-4-1 3,0-2 2,-5 3-1,-3 0-1,3-1 0,-5 2 1,5-4-3,-2 4-6,-2-5 1,2 3 4,-1 0-8,1 0 0,0 1-1,2-1 3,2-1-5,3-2-3,-1 2 1,5-1-3,-2-4 6,2 3-6,1 3-1,1 0 2,0-3 0,1 0 1,4 2 2,-2 2 5,2-10 1,2 14 3,2-6 2,3 1-2,-4 1 3,3-1-5,1-1-2,2 2 2,-2-4 6,-2 4-6,2-2 0,-3 0 3,1-1-1,2 2 2,-7-2-4,2-1-1,-2 3 3,0 0-2,0-9 3,-7 16-2,3-9 1,-6 2 3,4 2-7,-4-6 1,-1 3-8,0-2-1,0 2 6,-8 1 1,1-5-4,4 2-3,-2-2 1,-2 0-5,-3-2-10,4 2-14,-2-4 8,1 0-26,4-1-35,1-3-32,-1 3-40,-1-4-46,4-2-58,3-1-238,-5-1-523,5-2 232</inkml:trace>
  <inkml:trace contextRef="#ctx0" brushRef="#br0" timeOffset="594">1565 18 25,'0'0'263,"0"-9"-8,0 9-13,0-9-21,0 9-18,0 0-24,0 0-20,0 0-15,0 0-3,0 0-3,0 0-1,0 0-12,0 0-12,0 32-2,0-21-11,0 7-7,2-3-15,-2 4-6,6-1-2,-1 6-8,0-2-4,4 2-7,-4-4-15,0-1-29,-2 0-30,2 3-33,0-4-42,-1 1-40,1-1-54,-3 3-58,1-5-138,-3 1-420,-3-2 186</inkml:trace>
  <inkml:trace contextRef="#ctx0" brushRef="#br0" timeOffset="877">1325 407 1,'0'0'196,"0"0"-22,0 0-9,0 0-14,0 0 8,0 0-7,0 0-8,-4 16-9,4-16-2,4 13 8,-4-4 0,2 1-6,0 2-8,1 0-13,2 4-6,-4 0-11,2-1-1,-1 1-7,0 1-6,1-2-2,-6 1-13,3-1-4,-2-1-4,0 2-7,-1-5-3,-1 2-5,2 0-6,-5-3 1,0 3-5,2-5-14,-6 3-29,0-1-29,-3-2-31,2 1-34,-1-5-44,-1 1-42,-2-1-42,-2-2-157,-4-2-419,3-2 187</inkml:trace>
  <inkml:trace contextRef="#ctx0" brushRef="#br0" timeOffset="1158">933 425 178,'0'0'190,"0"0"3,0 0-5,0 0-11,11 18-17,-11-12-1,3 0-2,-1 6-5,0-2-4,-2 3-12,4-1-13,-4 1-6,3-1-2,-3 1-14,-3 0-13,3-1-3,0 1-7,-4 0-4,0-1-5,-4 3-5,2-5-6,-1 5-2,-2-6-4,-1 3-5,2-3 0,-6 2-6,3-4-1,1 1-2,-1-4-5,1-1 3,1 3 1,1-4 0,8-2 0,-15-1-1,15 1-1,-17-8-1,9 2-4,2-2-2,-1-1-8,1-1 3,1-3-1,0 0-4,-1-3-6,3-1 1,1 0 1,-3-1-4,1-1-1,-1 2 1,3 6 0,-1 0-4,-3-3 5,1 3-5,0 1 3,3 1 2,-7 1-1,7 3-5,-3 0-1,-4-2 1,2 4 3,-4-2-3,-3 3-1,3 1 5,-2 1 5,0 0-5,0 3-4,-3 2 5,-4-1 0,3 5 6,0-1-1,1 0 3,0 6 7,2-2-3,-2 2-7,6-2 11,-1 1 3,2-1-1,2 3-2,1-4 8,3 0-4,-1-1 3,4 1-9,-3-1 19,6-2 2,-3-8-4,4 11 9,-1-6 0,3-1 4,4 0 0,2-1-3,3-3 4,2-2-1,4-1-11,0 0-2,9-5-3,-3 1-3,-1 0-3,-7 1-10,0-1-11,-1-2-24,1 5-41,-3-2-29,-3 0-31,-2 2-41,-1-1-47,-1 1-57,2-3-62,-6 6-286,-5 1-655,11-1 290</inkml:trace>
  <inkml:trace contextRef="#ctx0" brushRef="#br0" timeOffset="1706">770 1080 124,'13'-2'264,"6"-3"-20,-3 1-23,3-2-18,-1-3-8,1 3-12,-3 0-15,-3-2-12,1 1-18,-3-2-7,-4 0-18,2 1-9,2 1-9,-6-1-19,0-1-28,-1 3-43,-4-2-39,2 1-34,-2 7-36,-2-18-57,-2 7-190,2 1-379,-6-2 169</inkml:trace>
  <inkml:trace contextRef="#ctx0" brushRef="#br0" timeOffset="1942">0 416 197,'-3'-11'236,"3"11"-16,0 0-13,14-18-8,-4 11-13,7-6-13,4-3-15,5 1-13,1 2-17,0-1-6,-4 2-14,-3 1-14,-2 2-14,1 1-25,1 2-33,-3 0-37,1 1-51,-4 3-55,-1 2-45,1 0-161,-3 4-355,-2 1 157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2:43.5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7028 37 93,'0'0'160,"0"0"-10,0-10-16,0 10 2,0 0-14,0 0-8,-18-8-10,18 8-1,-15-1-10,5 1-7,-6-2-8,5 0 1,-4 2-3,2-2 7,-5 2-9,0 0-5,-1 2-2,-2-2-2,4 0-4,-4 0-2,0 2-5,2-1 1,-2-1-2,-4 1-3,3 0 0,-5-1-3,5 1 3,-10 1 0,2-1-3,2 3 2,-3-4-3,-1 0-1,0 2-1,-4-2-2,6 3-2,-1-3-2,-4 3-3,2-1 1,1 1-5,0-1-2,1-1-1,2 1 1,-2-2 0,0 2-3,2 1-3,1-2-3,5 0 5,-6-1-2,1 1-4,5-1-6,-6 2 5,0 1-1,0-1 0,6 1 3,-4-3-3,-1 2 0,5-1 5,2-1-3,0 3-1,-3-4 1,5 2 1,-5 0 0,-4 0 0,6 0-1,0-1 1,1 0-2,-3 4 1,3-1 4,-8 1 3,7-3 2,2 4-4,-8-2-2,-2 2 0,3-2 2,5-2 0,-1 4 2,2-4-3,-3 3 4,-3-3-1,5 2 2,1-1-4,1 0 4,1 0-1,-2-1 1,0-1-5,0 0-5,2 0 8,0 0-5,-4 1 3,3-2-3,-4 2 3,3-1 8,0 1 5,-8 0 4,8 2-10,-6-2 1,-4 0-6,1 0 5,3-2-8,-2 2 4,5 1-5,3-5 12,1 3-9,-1 0 4,-9-1 0,2 2-6,6-1 7,1-2-1,0 3 10,-1-1-12,-2 1-3,2 0 3,0-3 3,3 3-3,-3 2-8,4-3 5,-3 1-1,2 0 3,1 3-3,1-2-1,-3 1-6,0-3-1,7 3 5,-2-3-6,-2 2 0,3-2-1,2 2 6,1 0-2,-2-1-1,1 2 1,1-2 0,-1 1-4,-2-2-1,2 2 6,-3 0-2,-3-1-4,-1 1 1,-1 2 5,-1-2 0,1 2 2,-1-1 5,-8 0-5,-1 2 11,7-2 0,5 0-3,-2-1-2,-2 1-1,-5 1 1,6-3 6,-1 1-11,2-1 2,2 1 1,-2-2-1,1 5 3,1-5 2,1-2-9,-3 2 4,2-1-9,-12 2 5,8 1 2,-9-4 10,0 1-2,2 1-1,-2 1 3,1-1-1,-2-3 1,3 3-6,-2 0 1,-1 2 2,1-4-3,1 2 0,1 0 4,7-2-1,0 1 0,-5-1-5,5 1-3,-1-1 1,0 1-2,1 0 0,-8 1-6,7-1-2,1-2 0,-8 1 2,2 0 0,-2-3-5,3 2 4,4 2-5,1-1 2,0 2 0,-7-4 0,8 1 1,-6 2 0,5-1 1,0 1 1,1-1 1,-1 0-5,-2 1 2,4-1-6,-9 2 8,8 3-4,3-3 3,-4-1-2,4-1-6,-3 2 5,3 3-1,0-3 0,-2 0 1,-1 2-2,2-2-1,-3 4-1,0-4-1,-6-2 5,-1 4-2,10-3-5,-5 1-2,3 0 4,-7-3 2,-1 3 3,-3 0-3,1-5 2,1 2 1,2 2-2,0-2 2,-3 3-9,11-2 12,-1 2 3,-2-1 4,-6 1-6,9-1 1,-1-1-4,-2 2 3,1-2-4,-6 1 0,0-1 1,7-1 1,-1 2-5,-2 1 2,-5 1-2,2-2 1,-3 1 0,9-1 0,-1 2-4,-8 1 3,3-2-1,-1 0 2,3-1-4,-3 2 2,-4-1 1,4 0 0,-2 2-4,2 0 3,-3-1 1,9 1-4,-6-2 0,-3 5 2,2-5-3,0 3 3,-2-2-3,0 0-4,3 2 4,-2-3-2,1 3 4,1-3-1,0 4 0,0-3 1,-4 1-2,4 1 2,0-1 0,-2-2-1,-1 3 1,0-1 2,1 1-4,-1 0 5,-2 0-5,3-1 0,-3-1-13,3 0 15,2 0-2,-2 2-1,2-1 2,10 0 0,-3-2 1,3 2-3,0-2-1,4 0 5,-4 1-3,6-1 0,4 0 3,1 1 1,7-1 0,-14 0-3,14 0-2,0 0-1,-10 0-6,10 0 4,0 0-9,0 0-16,0 0-17,0 0-21,0 0-23,0 0-20,0 0-16,0 0-38,0 0-38,0 0-23,0 0-22,24-13-27,-7 10-33,5 0-28,7-7-46,4 8-302,0-2-740,20-4 328</inkml:trace>
  <inkml:trace contextRef="#ctx0" brushRef="#br0" timeOffset="2428">7183 903 135,'0'0'155,"0"0"2,0 0 4,0 0 4,0 0-3,0 0-4,0-8-11,0 8-8,0 0-8,0 0-8,-18-5-5,10 5-1,-1-2-9,-4 4-2,0-4-1,-1 1-12,-8 1-7,1-1-3,0-1-7,-8 0-2,-1 2-6,2-2-4,-6-3 1,2 2 2,-5 1-3,3-1-1,-2-1 4,2 0 1,-2 1-4,2 2 6,-1-1-1,6-1 1,-6-1-3,6 1-3,-3-1 2,-3 3-3,4-2-9,3 0 0,1 1-4,4 2-3,0-2-8,-6 1 0,8 0 1,-1 0-4,1 2-5,-3-2 1,3 1 1,-1 0-5,0 1-3,1 0 4,0 0 8,-1 1-14,0 1 1,0-1-2,-2 1 0,-3 2 4,6-3-8,-1 1-1,-1-3 5,-5 5-3,-1-3 3,1 2-5,0 3 0,-3-3 3,1 2 4,2-1-2,1 0-1,3 1-3,5-1 2,-8-2-1,-4 1 8,9 0-11,-8 1 1,1 0 2,-1 0-1,2-1-3,-1 1 7,2 0 2,4-3-2,2 3 0,-2-4-1,2 0-10,-4 0 18,5 1-7,-8-1 4,5 0 4,-4 0-14,4 1-10,-7 0 11,0-3 3,1 1-9,-2-1 9,0 1-7,-2 1 3,3-1-9,-2 1 5,-2 0 1,3-2 0,-1 0-16,0 1 13,-1-1-2,3-1 5,-2 1 0,1 4-3,0-2-2,2 0 0,-1 0 1,3-2-3,-1 0 11,5 0-9,-5-1-5,4 2-8,-3 2 13,5-4 2,-8 1-10,2 4 8,-1-5-1,2 5 5,3-2 1,-5 0-5,2 2-6,-1 0 12,-3-1-13,2 0 0,2 1 3,-2-3 3,0 2-4,8 0-2,-1-1 2,-5 0 1,6 2 2,-4-3-6,5 4 5,-4-4-2,3 0 5,-3 0-2,-4 3 0,6-2-3,-2-3 4,4 2-2,-1-2-6,-2 4 7,1-2-2,0-2 3,0 2-2,0 0-2,-2 0 1,3-2 3,-2 2-4,3 0 11,-3 0-9,-5-1-1,7 2 0,-3-2 0,3 2 1,-6-3-4,4-1 2,1 5 1,0-2 1,-1 0-2,-4 0 1,3 0-3,3-2 4,-3 2-2,-4-1 3,7 2 1,-11-2 0,10 1-1,-5 0-1,2-1 3,3 0-2,-5 0 5,-3-1-1,11 2 5,-5 0-3,2 0 3,0-1-1,2 2 0,-1-3 0,2 1 2,-2-1-2,1 2-3,2-2-2,-3-1-1,0 3 2,1-2-6,0 2 1,-2-1 2,0-1 1,-1 1-4,-7-1 3,1 4 2,-2-5-6,0 2 3,-1 0-1,0 1 6,-1 2 2,3-3-2,-3-2-1,0 1 2,2-1-3,-1 3 7,0 0 1,0-4-1,3 4-9,2-1 2,5 2 1,-7-2-5,7-2 4,-2 2 2,-4 0-1,6 0-1,-2-1-1,-3-3-4,-1 4 2,4 1 0,4-1-1,-10 0-1,0-2-1,2 1 2,-1 2-3,-3-3 2,1 1 0,-1 1-4,1-1 0,-3-1 0,-1 1 3,-1 1 1,-1-1 4,3 0-2,-3-1-1,1-6 3,-1 3 0,4 2-1,0 0 3,2-1-1,0-1 2,-2 3-2,0-2 0,6 0 0,-2 1 1,0-2-4,-2 3-2,0 0 3,3 1-5,-3-2 1,2 0 4,-1 2-5,-2-2 2,-2 2 0,4-1-1,-3 2-6,0 0 9,-2-2-4,-1 2 3,2-1-3,1 0 2,1 2 0,-2-3-2,2 2-1,3-3 1,7 4 5,0-2-2,-1 2-2,2-3-3,0 3 7,3-2-5,6 2 5,-8-3-1,8 3 3,2 0-4,1-2-2,9 2-3,-12-1 2,12 1 2,-9-2-5,9 2 1,0 0-10,0 0-8,-10-2-7,10 2-9,0 0-11,0 0-10,0 0-11,0 0-7,0 0-10,0 0-11,-11-4-40,11 4-13,0 0-12,0 0-18,0 0-20,0 0-24,0 0-18,0 0-25,0 0-21,30-9-23,-20 6-33,1 1-205,4 0-591,3-3 262</inkml:trace>
  <inkml:trace contextRef="#ctx0" brushRef="#br0" timeOffset="5272">6901 1497 31,'0'0'168,"-10"-1"-15,10 1-10,-13 1-17,1 0-2,0 1-2,-1 0-8,-1 1-3,-7 1 2,2 0-1,-8 3-8,-2 0 2,7-2-1,-4 4-2,-11 0-3,8-2-3,9-2-2,-12 2-5,3-3-5,-3 1-2,0 0-3,0 0-8,4-3-1,-1 4 3,1-3-1,4 0-6,-2 1 5,-6-2 3,4 3-6,6-3-3,-9 5-2,0-5-2,1 2-10,-4-1 0,1-1-3,1 2-7,-1 1 3,1 2-1,0-5 1,-3 3-3,4 1 4,2 1-3,-1-2-7,-2 3-2,-2-3-3,-19 3-6,11-2 6,-10 2-11,12-4 5,2 1 2,-17 1 0,15-3 3,-11 4 7,0-4-1,11 1 1,-16 0 7,3-2 2,13 2-3,-15-4 13,15 1-11,-16-1 2,0 2 0,16-1 4,-14 3-7,-1-5-5,1 3-1,1-2 0,11 3-8,-13 1 7,2 0-10,3-4-1,-3 2 1,1 2-6,-1-3 1,12 0 0,-14-1-6,0 2 1,15-2 1,-2 5-2,-12-7-2,0 4 3,15-1-9,0-1 4,-11-1 2,8 4-3,0-3-2,-10 0 2,2 0 2,9-1-3,2 1-2,-3 1 7,-12 0-8,2 0 5,0 3-5,11-2 2,1 0-2,-14-1 1,13-1-6,-10 2 8,11-4-11,-13-1 9,0 3-7,15 0 11,1 0-2,-3 3 5,-11-4-6,9 1-4,3 0 2,-3 0-3,-10-2 3,14 4 4,-1-4-2,-2 2 1,2 2-1,-2-2 1,2-3 6,-2 3-4,2-5-1,-3 5-3,2 2 1,-13 0 1,14 0 0,0-3-8,-13 0 7,13 3 5,-2-2-7,0 2 4,2 0-1,1 1 3,2-1-2,-1-1-6,1 3 6,2-4-1,-1 3-4,5-3 0,-2 0-3,0-1 4,1 2-1,0-1 3,1 3-6,0-5 0,-1 2 3,0 3-4,2-2 1,-1 0 0,-3 2 0,4-2-1,-3 1 2,-3 0-2,-1 3 2,3-5-8,0 2 4,-2 1 1,4 0-2,-3-1 2,-2 1 4,2 0-8,0-1 3,2-2 0,-2 5 3,1-3-2,1-2 0,0 1 8,-3 0-11,3 0 3,-1 2 1,1-3 1,1 2-3,0-2-9,-1 1 5,5-1 8,-1 2-7,-3 0 4,2 0 3,5-1-6,-4-1 3,7 0 5,-2 0-9,2 2 4,-3-4 2,2 4 1,2-2-4,3 1 2,2-1 0,3 1 2,0 0-2,-1-2 0,5 1 1,8 0 1,-15-1-2,9 2 1,6-1 3,-14-2 10,14 2-10,-11-2 0,11 2 1,-7 0-3,7 0-1,-10-1 1,10 1 2,0 0-12,-12-3 3,12 3-10,-10-3-15,10 3-7,-10-1-27,10 1-29,-11-5-30,11 5-30,-12-3-28,7 1-30,-1-3-33,-3 3-41,2-4-55,-2 3-284,9 3-672,-15-12 298</inkml:trace>
  <inkml:trace contextRef="#ctx0" brushRef="#br0" timeOffset="24437">2636 3575 105,'0'0'141,"0"0"-14,0 0 0,0 0-11,0 0-2,-11 0-5,11 0-11,-8 0-3,8 0 0,-13 0-5,13 0 0,-16-2-4,9 2-4,7 0-3,-20 0-3,12 2-1,-1 0-7,-1-1 3,0 3-2,2-2-3,-1 1-4,3 1-2,0-1-5,1 2-4,5-5-6,-8 10-3,6-5-4,2-5 5,1 9 12,-1-9 14,14 11-2,-1-7-1,8 3 2,10-4 6,1 2 1,5-4 1,16 1-6,1 1 3,6-3 2,2-1 4,4-1 1,1 2 5,1 0-4,28 0-6,-31 2 0,28 1 5,-30 1-4,2 0-4,29 2-10,-34-2 9,7 1-13,29 1 5,-33-1-13,30 6-6,-31-4 2,2-1-4,-1 3-4,-1-3 10,-4-1-18,-5 3 2,-15-3 9,2-2-18,-6 0 1,-3 2 2,2-3-3,-14 1-6,-4-2-5,-2 0 4,-3-1 4,-1 1-2,-2 1 2,-7-2 9,10 2-2,-10-2-1,0 0 0,0 0-2,0 0 1,-30 3 5,3-5-10,-11 4-12,-1-2 9,-19-5-12,-10 3 4,0 0-1,-24-2-1,-5 1-1,-1 0 3,-5-3-6,-3-1 0,-2 3 6,-7 1 0,-2-2-10,0 0 3,5-2 4,3 3-5,0 5 5,13-2 5,31 4 0,2-3 4,0 2-2,8-1 1,18 1-4,4 0 5,12-1-4,1 1-3,10-2-10,-2 0 11,8 2-2,4-2 2,0 0-8,0 0 8,36 3-3,1-4-6,18 0 2,3 0-2,4-4 8,31-1-2,-26 2-9,31-1 11,-3-3-3,1 0 10,3 1-12,1 5 2,-7-4-3,8 1 1,-7-1-2,3 0 2,1-1-1,3-5 0,-2 9 2,-2-4 0,-28 5-6,23 0 3,-28 0-1,-1 4 6,-2 1-4,-6-2 1,-17 1 4,0 3-5,-7-2-3,-1 3 4,-11-5-5,-1 2-3,-5-3 0,-4 2 2,-3-1-2,1 1 1,-7-2 2,5 5 5,-5-5-1,0 0 1,-31 14 2,1-8 2,-10-3 0,-14 5 1,-1-1-2,-11-3 1,-30-1 4,0-3-4,-3-1-1,-4-1-3,-5-3 2,-10 1 5,-3 2-3,-6-1 4,-4 3-5,1 0 4,-3 1-3,4 7 4,7-3 14,6 2-5,11-1-3,9 4 0,34-2 2,2-2-3,7 1-6,16 0 3,5-1-5,11-2-1,6 0-1,4 1-1,2-1-1,6-1 1,3-3-3,0 0 2,18 11-2,10-9 2,9-2-4,20-2 4,6 0-3,5-1-5,26-7 8,1 5-5,4-3-1,-2-1 8,9-1-5,0 5 1,3-3-1,-8 3 0,1 0-4,1 1 6,0-1 0,-7-2 1,-1 7-3,-2-2-1,-26 2 2,-3 0 0,-1 2-4,-8-1 0,-15 1 0,-1-2 2,-5 2 0,-2-1-3,-8 1 3,-6-2 2,-4 1-4,-2-1 2,-4 2 4,-2-1-1,-6-1 2,10 1-2,-10-1 0,0 0 0,0 0 4,-34 3 4,1-3-8,-22 2-3,-8 1 3,-37-6 0,3-1 2,-7 1-2,-5 0-1,-8-2 2,-5 0-1,-9 2-1,-3-2 1,-6 0-1,2 0 0,1 4 4,3 0 1,2 1-1,9 5 4,16-1 3,12-3-2,34 7 3,7-4 0,12 1-3,7-1-8,5 0 4,12-1-5,7 2 6,5-3-6,6 2 4,0-4 0,18 7-4,15-5 9,21 1-7,12-5-3,34 1 3,5-4 1,2-1-1,1-1-3,8 1 0,1 0-3,6-10-5,0 10 6,-1 0-2,-9-1-2,-3 3-5,-7-2 8,-7 1 1,-29 5-1,-1-2 3,-4 3-5,-3 0 1,-17 1 1,-7-1 2,-4 1-2,-10 1 1,-7-2 1,0-1-5,-5 1 6,-3 2 0,-6-3 2,0 0-4,0 0 3,-43 10 0,4-6 0,-22 1 0,-8 0 0,-29-3 1,1 1 2,-1-3-3,0 0-2,2 2 1,-3-1 6,2-1-6,-3 2 2,7 0-2,25-1 2,0 1 3,2-1-5,3 2 7,6 1-4,18 1-2,5-5 1,3 5-2,10-1 3,4 1-6,4-1-21,3 2-17,3-3-21,6 1-19,1-4-30,0 0-30,17 8-18,2-7-24,9-1-24,5 0-30,6-2-38,14-3-29,0-2-26,3 0-280,0-4-658,0 0 292</inkml:trace>
  <inkml:trace contextRef="#ctx0" brushRef="#br0" timeOffset="27851">4168 2703 15,'0'0'182,"0"0"-19,0 0-14,0 0-9,0 0-10,0 0-3,0 0-8,0 0-5,0 0-9,0 0-4,-27 7-5,17-5-1,-1-1-1,0 1-1,-2-1 0,1 2-6,1-2 0,0-1-4,-1 0-5,2-1-8,-2 1 1,3-1 2,9 1-1,-14-2 3,14 2 0,-11-2 0,11 2 2,-11-4-6,11 4-9,-5-5-5,5 5-7,-2-10-1,2 10-1,6-12-5,-1 6-3,5-2-3,-3 1-2,3-2 0,5-1 2,-3 2-1,4 0 8,-4 2-9,1 1 4,0 0 0,0 0 7,-4 1-7,4 0 6,-7 1-8,1 1-1,-7 2-6,11 0 7,-11 0 6,10 5-4,-10-5 1,10 6-4,-6-1-1,-2 0-5,2 1 0,0 0-1,-3 1 11,4 2 14,-4 0-9,1 1-4,2-2-1,-1 2-3,-1 0 12,-1 2 3,3-3-5,-2 2-2,3 0-5,-3-1 0,-1 2 8,0 0-14,-1-1 0,-2 1-2,-2 1-4,-1-2 2,-4 0 0,-4 0-12,-2 2 9,-5-5 1,-1 2-2,-4 0-6,-4-3-1,-2-3-12,1 1-19,-2-3-22,0 0-17,1-2-28,-2-4-13,1 1-35,0-1-31,-2 1-33,7-1-40,-2-1-45,10 1-44,-3 0-245,2-2-612,2 1 271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3:11.9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4565 867 125,'0'0'230,"-12"0"-14,12 0-11,0 0-8,0 0-11,0 0-5,-5-7-7,5 7-9,0 0-6,-1-10 7,1 10-8,1-9-11,-1 9-11,5-15 4,-3 7-5,1-1-14,2-2-4,-2 0-5,4-5-9,1-2-2,1 2-12,-1-1-6,0 0-4,2-8-13,-2 8 21,0 1-17,-1 0-4,-1 3-14,2-1-3,-3 4 3,2 0-4,-1-1 0,-3 4 8,3 3-10,-4-3 9,3 2-14,-5 5 0,4-6-3,-2 1-6,-2 5 3,8-8-5,-8 8-7,7-5-4,-7 5 2,7-5-14,-7 5 12,5-2-4,-5 2-14,13 0 7,-13 0 0,8 5 1,-3-3-7,-5-2 4,11 8-2,-6-3-5,1 0 8,-1-1-1,1 2 1,1 2-9,-2-2 6,2 3 2,-2 2-1,1 0 1,1-1-6,1 1-10,-3-2 13,1 2 3,0 0-4,-4-1-5,3-2 8,-3-1-9,-1 2 12,-1 1-3,-3-2 2,-2 0 0,1-1 5,-4 2-7,-2-1 0,-3-1-8,-4 3 12,-6-2-4,-4-2 0,-2 1 1,-1-2-3,1 1 6,-3-1-8,1-1 1,-2-1 2,2-2-2,1-2 3,9 1-2,-1 0-7,2-4 10,2 1 0,6 2-6,1-4 6,-2 2 4,5-2 3,2 1 9,-1-1 6,1-1 3,3 1-2,3 5-2,-7-11 3,6 6 0,1 5-5,0-13 6,0 13 2,0-9-4,0 9 5,0 0-6,1-11-4,-1 11-2,0 0-5,0 0 4,-2-7-7,2 7-9,0 0 4,0 0 3,0 0-9,0 0 6,0 0-5,-23 11-1,18-8 0,5-3 0,-14 8 3,5-5-6,0 4 5,0-3-5,4 0 4,-4 1 0,2-1-3,-4 1 3,4-3-5,-3 3 3,1-1-3,-3 0 2,1-2 0,1 1-1,-1 0 2,0-1 0,0-2-4,1 2 4,-1-2 6,11 0-8,-16-2 3,7 0 0,-2-1-3,4 0 1,0-2 4,-2-2-6,-3 0 1,3-2-4,-5 0 1,-1-3 0,1 1 9,-1-1-8,-4-1 1,2-1 2,0-1-2,0 5 1,-1-1 0,0-1 0,3 2-2,2 2 4,0-1-3,5 2 5,-1 1-4,4 1 10,0 2 2,5 3-6,-5-10 3,5 10 0,3-10-1,-3 10-1,14-10 1,-2 4-3,4-1 3,2 1 0,1 1-6,1 1 1,-1 0 2,3-1-6,-1 3 7,-3 1-1,-3-1-2,-1 0 4,-2 2-6,-1-1 3,0 1-1,-2 0 1,-9 0 0,15 1-6,-10 1-2,1 1 6,-6-3-1,7 6-1,-6-1 5,-2 4-3,1-9 3,-5 19-2,-3-9-2,-4 5 2,-2 9 1,-5-2 1,4 0 3,-5 1 0,2-1-1,-1-2 3,0 1-2,-2 0 2,4 2 6,0-2 4,1 1 1,0 0-3,6-5 4,0 1-3,3 0 4,0 1-2,3-2-2,-1 1 10,1-1-1,4-5-3,1 5 1,3-3-1,-3-2 1,6-1-2,0 1 2,0-2-5,3-1 8,3 1-9,1-2 1,3 0-3,3-1 0,-3-2-4,4-2-2,-1-1 1,-1-1-2,6-1-14,-4-1-25,2-1-26,-4-3-38,2 0-39,-3-5-48,1 3-32,-3-2-39,1-2-48,-3-1-50,-1-1-53,-1-1-284,-3 3-741,-2-4 328</inkml:trace>
  <inkml:trace contextRef="#ctx0" brushRef="#br0" timeOffset="1174">4368 376 6,'9'-1'247,"-9"1"-9,10-2-9,-10 2-11,10 0-12,-10 0-15,0 0-10,9-2-12,-9 2-7,0 0-17,0 0-9,0 0-11,11 2-15,-11-2-9,0 0-9,0 0 4,4 6-9,-4-6-2,0 0 18,3 5-13,-3-5-7,0 0-7,0 9-6,0-9-5,0 0-4,-4 10-2,4-10-2,0 0 1,-3 8-3,3-8 4,0 0-6,-4 6 4,4-6-5,0 0 8,-8 4-2,8-4 7,0 0 22,0 0-7,0 0-5,0 0-5,0 0-6,0 0-3,0 0-4,0 0-5,0 0-3,0 0-12,0 0 0,6-23-4,-6 23-6,8-6 3,-5 3-6,-3 3-1,8-5 0,-8 5-3,6-3-7,-6 3-4,0 0 0,5-6-1,-5 6 0,0 0-4,0 0 1,0 0-5,12 9 4,-12-9-2,4 8 2,-4-8-5,1 8 4,-1-8 4,-1 9-2,1-9 4,-4 11-4,0-6 5,-2 1-6,1-1 2,0-1 1,-1 0-4,-1-2 0,1 1 6,6-3-8,-14 5 5,8-3-4,6-2 6,0 0 4,-11 1 6,11-1 0,0 0 1,0 0 0,-9-8-3,9 8-9,0 0 4,3-10 1,-3 10 0,0 0-3,10-14 2,-5 10 0,1 0-8,0 0 7,-6 4-5,10-6-2,-7 3 1,-3 3 4,10-5-4,-10 5-3,6-2-1,-6 2 0,0 0-6,0 0 12,14 2-4,-14-2-4,4 5 5,-4-5-3,0 0 0,2 8 4,-2-8 1,0 0 0,-1 10-3,1-10 3,-5 9 2,5-9-4,-5 7-1,5-7 1,-4 5-1,4-5 5,0 0-4,0 0 2,-5 6 1,5-6-5,0 0 1,0 0 5,0 0-1,0 0-1,0 0-4,0 0-12,0 0-21,0 0-37,0 0-19,0 0-28,0 0-34,0 0-34,0 0-56,5-24-63,-5 24-68,0 0-253,0 0-675,0 0 299</inkml:trace>
  <inkml:trace contextRef="#ctx0" brushRef="#br0" timeOffset="2537">3271 740 105,'0'0'157,"0"0"-5,0 0-7,0 0-3,0 0-10,0 0-3,0 0 4,0 0-3,0 0 3,0 0-1,0 0 1,0 0 3,0 0-1,0 0 2,0 0-2,0 0-4,0 0-7,0 0-11,0 0-9,0 0-7,-15-7 0,15 7-5,-13-6 2,7 5-3,-4 0 1,10 1-4,-16-4-5,4 3-3,-3-2-1,2 3 2,-9-1-11,3-1 3,-8 2-4,3 1-1,-4-1 4,6-5-9,-9 5 0,1-1-3,-2 1 15,2 0-14,-4 1 0,0 0-10,-3-3-3,5 2 0,-3 5-9,-2-6 4,3 2-12,-2-1 2,2 0-1,3 0-4,-3 0 2,0 1 1,5-1-9,-2 2-2,1-2-2,1 3-2,1-2-2,8 0-3,0 2-2,2-2 5,4 0-6,-1 1 1,3 0 2,2-2-4,2 1 2,8-1 5,-14 0 9,14 0 0,-11 1 16,11-1 1,0 0 5,0 0 2,-11-2-6,11 2 0,0 0-6,0 0 4,-6-6-12,6 6-1,0 0-1,-2-8-8,2 8-1,0 0-2,0 0-1,5-16-5,0 12 0,-5 4 4,8-11-3,0 5-1,1-1-1,1-2 0,1 1-2,0 1-5,2-3 4,2 0-1,-2 2 4,-1-2-4,3 1 0,-4 1 0,0 1 0,2 1 2,2-4-1,-4 2 2,0 1 4,-2-1 7,1 3-12,-3-1-6,1 2 9,-4 0 5,-4 4 1,9-5 3,-9 5 0,7-5 0,-7 5-5,5-3-4,-5 3 0,0 0-1,0 0 0,0 0-1,0 0 0,0 0 3,0 0-2,-18 18-3,8-12 1,1 0-1,1 1-1,-1 0-2,-2 1 4,3-1-1,-2 2 2,-8 0 0,6 2-4,-5 0 3,0-3-2,2 3 2,-5-2 3,5-1-8,-1 2 1,-1-3 2,0 3 1,-2 0-1,3-2 0,0 0-1,5-2 2,0 1-11,1 1 9,-2 0-2,5-1 1,1-1 2,-2 1-3,3 0 5,2-1-5,0-1-2,3-5 5,-1 11-1,1-11 3,2 13 3,2-8 2,2 0 7,4 2 2,0-1 1,1 1 3,7-1 1,2-1 1,8 2-4,-5-2 4,7 2-3,-3 0-1,3-2 0,-3-2-3,0 2-2,0 1-2,-7-2-1,-2-1 1,0 0-4,-5-1-13,-2 2-19,-1-3-32,-2 0-27,-1 1-33,-7-2-41,10 3-4,-10-3-8,1 4-29,-1-4-36,0 0-39,0 0-49,-16 6-57,16-6-295,-15 2-727,4-1 321</inkml:trace>
  <inkml:trace contextRef="#ctx0" brushRef="#br0" timeOffset="3649">1550 664 172,'-6'5'213,"6"-5"-2,0 0-2,0 0-1,0 0-1,0 0 3,0 0-4,0 0-3,0 0-9,0 0-1,0 0-9,-8-10-15,8 10-4,-1-9-16,1 9-3,-1-12 6,1 5-1,0 7-13,1-20 1,-1 9-5,1 0-14,2-3-9,-1-1-1,2 0-11,2-3-3,-3 1-29,3 1-3,-1-2-7,1 3 4,-1 3 2,0 1-1,-2 1 1,1 0-3,-1 4-7,1 1-10,-4 5 0,8-9-9,-4 6-1,-4 3-3,11-1-1,-11 1-5,14 3 0,-5 0-11,-2 1-2,3 2 8,0 0 1,1 0-5,-1 3-3,2-1 4,-2 0-4,1 1-1,-1-2-1,1 2-3,-1-1 1,0 0 4,2 3-6,-2-1-2,0-3 9,-1 1-5,0 0-3,1 0-2,0-1 4,-4 1-7,2-2 2,-2-1 1,-3 0-4,0-1 5,1 3 0,-4-7 0,2 10 3,-2-10 0,-5 13-2,3-2-3,-3-6 13,-1 0-10,-3 1 1,2-2-5,-4 1 4,-3-2 3,-3 2-1,3-3-2,-4 1-3,-4 0-3,2-1 9,-10-2-7,2 3 4,0-2 1,-2 1-2,-1-2 2,3 2-1,-4-4-1,11 1-1,-2 0 3,2 0 0,-3 1-3,6-3 11,3 1-5,2-1 0,0 0 5,3-1 13,2 2 0,-1-2 4,2-1 1,1 1 5,2-2 2,4 6-4,-9-8 0,4 4 6,5 4 2,-1-9-6,1 9-1,0 0 0,-4-8 4,4 8-2,-2-6 0,2 6 0,0 0-4,0 0-3,-2-7-5,2 7 0,0 0-7,0 0-4,0 0-2,0 0-4,0 0 2,0 0-1,0 0-2,0 0 0,0 0-3,0 0 4,-2 23-3,4-14 1,-2 2-1,1 1-1,0-1-1,-1 0 2,2 2-4,1 1 1,-2-1 1,-1-3 0,0 6 0,0 1-1,1-5-1,1 0 0,-4 5-2,4-5 1,-5 0 4,3 0-2,-1 3 1,1-3-1,-1-1-1,-3-2 2,-1 3 0,-1-1 2,-3-1-3,-1 0 2,-2-1-2,-4 2 2,0-3 1,-4 2-3,1-3 3,-10 0-6,0-1-9,-1-1-13,-3-1-26,1-3-42,-2 1-43,5-4-33,-1-1-28,9-1-33,-3-1-32,4-1-48,2 0-60,6-2-83,-1-4-249,7 1-755,0-7 334</inkml:trace>
  <inkml:trace contextRef="#ctx0" brushRef="#br0" timeOffset="4481">1232 244 107,'0'0'290,"8"-4"-20,-8 4-23,5-5-22,-5 5-13,0 0-23,0 0-15,0 0-2,0 0 3,0 0-5,0 0-8,0 0-13,0 0 5,0 0-18,-18 19-12,10-16-9,0 1-5,-2 0 3,-2 1 10,0 0-23,-2 2-4,-2-1-7,-2 2-11,1-3-7,-2 3 4,1-2-3,0-2-10,0 3-6,2-1-4,-3-3 2,3 2-3,3-1-7,-1-1-6,5 0 2,0-2-9,0 1 1,1 0-2,8-2-4,-11 3-3,11-3 1,-9 3-7,9-3 1,-7 2-4,7-2-1,-5 3 15,5-3 7,0 0 3,-4 8-7,4-8 11,1 12 6,-1-12 10,3 9-1,-3-9-6,2 12-3,1-8 0,0 1-4,0 1-4,-3-6 1,5 14 3,2-7-3,-2 1-1,2 0 2,0-2-4,1 4-6,1 0 0,-2-3-3,2 2 1,1-1-1,-1 0-3,-1 1-1,3 0-9,-4 1 4,1-3-3,-1 2 3,-2-2-6,2 0 0,0-2 3,-4-1-5,1 1 0,0 0-3,-4-5-4,7 8 1,-7-8 6,4 6-6,-4-6 2,1 8 5,-1-8-3,-1 10-2,1-10 1,-9 10-1,4-7 2,-2 1-2,-1-2-4,-1 4 6,-3-3-2,-2 0 2,1-1-1,-5 2 1,-2 0 0,-1-3-1,3 3 3,-2-3-2,2-1 0,-2 0-1,0 0-2,1 1 4,3-3 3,2 0 0,2 1 8,-1-1 1,4-2-1,0 2 8,0-2 1,1-1-4,3-3 2,-1 2-2,1-3 0,1-2 5,1 2-1,2 2 5,-2-3-9,1 2-2,2 8 3,-1-18-1,1 13 7,0 5 6,3-10-1,-3 10-1,0 0-2,1-8 0,-1 8-3,0 0-4,0 0-6,2-8-1,-2 8-5,0 0-1,0 0-5,0 0-3,0 0 1,0 0-5,0 0 4,0 0-2,0 0-3,0 0 8,0 0-6,0 0-3,0 0 0,3 22 2,-3-22-1,-5 14 4,2-5-2,1 0-2,-3 0-1,0 2-1,-2-2 2,-1 2-1,-2-2 1,-1-1-4,1 0 1,2-3 2,-4 1 0,2-1-2,1 0 5,-1 0 1,3-2-3,-2-1-1,3-2 4,6 0-2,-15-2-2,8-3 1,-2-3 0,3-1-1,2-1-2,-3-5 3,-2-3-2,6 3 2,-2-4-2,4 1 0,-1-6-2,0-3 2,2 8-2,-1-2-3,-1-5 1,-1 8 4,3-2-2,0 2 1,-3 1 1,2 2-3,1 2 1,-4 2 0,3-4 1,1 5-3,-2 1 3,-1-1 3,-1 4 5,2-1-10,2 7 2,-5-13-2,1 10-2,4 3-3,-6-8 2,3 6 2,3 2 0,-15-2 8,4 2-9,-2 2 1,1 1 0,0 2-2,-7 0 0,1 5 3,2-1-3,-3 2 2,2-2 3,2 1-1,1 3-3,-1-2 4,2 0-4,4-3 2,0 1-4,2-2 6,-1 2 0,1-1-4,3-1 3,0-1-2,2 0 1,2-6 2,-2 11-1,2-11-1,2 11 2,-2-11 2,9 7-2,-2-4 0,2-3 1,2 2 4,1-1-5,3-1 3,2 0-4,-1 0-2,-4-1-20,2 0-21,-1 1-23,0 0-33,2-3-41,-4 3-43,1-1-36,0 0-37,-3 2-27,-1 0-30,0 1-36,2 1-37,-3 0-373,-2 2-824,1 2 365</inkml:trace>
  <inkml:trace contextRef="#ctx0" brushRef="#br0" timeOffset="5671">522 1044 249,'-5'2'244,"5"-2"-9,0 0-13,-6 4-6,6-4-1,0 0-3,0 0-9,0 0-3,0 0-3,0 0-11,0 0-21,26 1-12,-15-3-16,-1 1-12,-1-3-17,-1 3-6,3-1-12,1-2-8,-1 3-14,-1-2-9,0-2-20,0 2-32,-3 1-27,1-1-31,-1 1-28,-7 2-34,13-5-36,-6 1-40,-2 2-47,-5 2-211,6-9-483,-6 9 215</inkml:trace>
  <inkml:trace contextRef="#ctx0" brushRef="#br0" timeOffset="13729">156 45 20,'8'-3'91,"-8"3"-9,7-3 7,-7 3-7,10-3-5,-10 3-13,10-1 8,-3-1 3,-7 2 0,15-2 7,-10 0-5,-5 2 7,13-1-5,-5 0 3,-8 1 4,12-4-1,-12 4 0,11-5 1,-6 4-4,-5 1-5,11-4-3,-5 2-3,-6 2-1,10-2 0,-10 2 0,9-4-5,-9 4-3,5-3-2,-5 3-7,0 0-5,0 0 1,8-2-9,-8 2-4,0 0-1,0 0 5,0 0-1,0 0 6,0 0 1,1 12 2,-1-12 3,0 0 3,-12 12-1,7-7-1,-2 2 3,-6-1-6,2-1 4,-5 4-3,-1-1 0,0 0-3,1 1-4,-4 0 10,1-1-12,0-1-4,-2-1-2,3 2-4,-2 0 0,4-3 0,-1 0-4,6 0-4,0-1 0,4-2-4,0 1 1,7-3-2,-10 2-1,10-2-3,-7 2 3,7-2-6,0 0 8,0 0 8,0 0-5,0 0 2,0 0 0,35-8 21,-16 2-14,1-3-6,2 0 5,5-2-8,0 2 1,1-2-3,-8 4 1,1-4 3,5 2-13,-8 1 6,-1 0 0,6 1-1,-12 4 6,0-1 0,-1-1 8,-4 3 5,0-3-5,-6 5-13,9-3 15,-9 3 0,8-2-5,-8 2 1,0 0-4,0 0-6,0 0 2,0 0-1,0 0-4,0 0 1,-34 2-7,21 5 4,2-4 12,0 1-20,0 0 0,-2 0 8,3 1-24,1 1-15,-1-1-13,2-1-18,0-2-24,5 1-28,3-3-33,-13 8-41,10-2-34,3-6-44,-7 7-67,7-7-186,-2 5-555,2-5 246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4:11.6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5553 185 177,'0'0'233,"0"0"0,0 0-6,10 0-2,-10 0-9,0 0-6,0 0 0,0 0-11,8 1-20,-8-1 2,0 0-10,0 0-16,0 0-9,0 0-14,0 0-5,0 0-7,0 0-5,0 0-7,0 0-2,-26 11-13,18-6 4,-1-1-1,-1-1-9,-1 2-7,-1 1 2,-3 1-13,3-1 4,-5 1 1,-4 0-3,-6 1-6,6 0-8,2-2-6,-2 2 0,2-2-9,0 1 4,1-3-10,-1 2 0,3-2-6,3-1 1,0 0-4,0 0-4,0-2-5,1-1 2,12 0-2,-13 0 5,13 0-4,-13-1 3,8-2-4,5 3-4,-6-9-2,5 3 1,1 6-5,0-10 6,0 10-7,11-19 1,-2 9-2,-2 1 6,4-3-8,5-1-8,0 2 8,-4 0 1,6 1-6,-8 1 5,6-2-7,-4 5 6,4-1 2,-5-1 5,1 5 3,-1-1 5,-5 1 3,3 0 2,-4 0 3,-5 3-3,11-3-1,-11 3-1,7-2-3,-7 2-4,5-5 0,-5 5 3,0 0 6,0 0 5,0 0 6,14 7 3,-10-3 5,-4-4-1,5 10 6,-2-5 12,-2 3 6,2 1-7,-1 1-1,2-1 1,-1 1 6,-1-1-1,1 4 1,-1 1 6,0-3-4,2 5-7,0-2 1,-2 4-5,2-3 2,1 3-4,0 0 4,-1 0-8,-4 1 3,1-1-7,1-1-5,-1 0 2,1 3-7,-2-3 13,-2 1-8,-1 0 0,0 0-6,-3 0-1,-4 0-5,-2 0-3,-3 2-3,-7 1 2,0-3-6,-9 0-3,-2 0-5,-3-2-10,-11 4-26,9-9-27,-12 3-30,-2-1-48,15-6-53,-1-1-63,0 0-32,-2-3-55,7 0-53,2-3-92,9-2-336,1 1-884,3-3 392</inkml:trace>
  <inkml:trace contextRef="#ctx0" brushRef="#br0" timeOffset="737">4261 652 209,'-6'3'278,"6"-3"-16,0 0-12,0 0-13,0 0-6,0 0-3,0 0-10,0 0-4,0 0-17,0 0-10,0 0 7,0 0-11,0 0 3,0 0-8,11-17-20,-8 11-5,0-1-3,3-4-15,3 4 1,-2-5-12,-2 2-8,3-2-5,0-4-9,1-1-3,-2 0-7,2 1-8,3-8-11,-1-1 2,0 2-2,-4 4-6,4 1-5,-1 2 0,-1-2-3,1 2-5,0 0-5,2 3-5,-3 2-1,-3 3 0,2-2-2,-1 1-3,0 0-10,1 3 0,-1 2 1,2-2 1,-3 3-1,-1 0-1,3-2-5,-1 2-2,-1-1-1,-6 4-2,12 0-5,-12 0 4,10-3-7,-10 3 1,10 3-3,-10-3 4,10 6-3,-5-3-1,-5-3-1,7 7-3,-5-1 3,-2-6 0,4 9-3,1 0 3,-3-1-2,0 0-7,3-2 6,-4-1-6,4 4 3,-3-1 3,2 1 0,2 1-3,-3-2 4,3 1-2,-1 0-1,1 2 0,-2-3-3,0 0 6,3 1-3,0-3 2,-2 2-2,0-2-1,-3 3 0,0-3-1,0 1 0,-2-7 0,-1 11 6,-2-3-2,-4-1-1,-2 4-1,-1-4 4,-1 0-1,-6 2-4,0 0 5,-13 2-1,3-1 0,-2 0-5,-1-2 3,-1-2-4,-3-1 5,-1 2 2,3-3-4,-1 1-1,1-1 4,1-3-2,2-1 0,0 0 1,9-1-2,2-2 2,4 2 0,5-6 0,-3 5 3,4-5 1,1 2-4,2-1 3,2-2 0,1 2 0,1-3-8,-2-3 7,3 12 2,2-11 3,-2 11 2,0 0 0,0-13-1,0 13 0,0 0 2,0 0-14,-2-7 6,2 7 2,0 0-5,0 0 0,0 0-2,0 0 3,-13 0 0,13 0-2,-14 7 1,6-1-1,-2-1 0,-4 2 2,-3-2-3,-2 3-1,0-1 3,-3 1-3,-4 0 2,0-1 1,6 2-1,-7-1-3,4-3 4,-3 2 0,5-5 1,-7 3-3,7-1-1,0-1-1,4-1 2,4 0 4,0-2-1,0 0 0,1 0-4,1-2 3,2 0 0,2-2 0,0-1-3,0-2 3,2 0-1,1-1-2,0-1 2,-1-1-1,-1-1 1,-3-4-1,-1 0-3,3 3 3,0-1-6,-3-2 7,1 0-4,-1 4 5,-1-1-3,0-4 1,1 3-2,2 4 3,-1 2-1,2-1 2,-1-1-2,3 1-2,5 8-2,-6-11 4,6 11-1,0-12 0,0 12 1,0 0-1,11-20-5,3 12 3,1 1 2,5 0-1,0 0 1,1 2 1,6-1-2,-5-1 1,-2 4 1,-1 0-4,-1 3 5,-4 0-3,-1 2 0,-2-2-1,0 1 1,-3 1-2,-2-1-2,-6-1 7,11 9-1,-10-5 4,4 1-2,-4 2 4,0 0-1,-1-7-2,-3 18 2,-3-7 1,-2 0 3,1 3-1,-4 1-1,-2 0-1,0-1 4,-1 0 3,0 3 1,-4 3 7,5-5 1,-2 2-3,4 0-2,-6 3-3,1 3 5,5-5 2,-5 6-1,-3-4 2,3 3-2,6 2 3,3 0 3,2-5 1,0 0 0,6 5 6,-3-4-11,3 1 11,5 2-5,-1-4 3,3 0 2,-1-2-3,10 9-3,-2-8-7,3 3 8,5-3 4,0-2-3,5 1-2,1-5-8,3 1 2,0-3 1,2 1-3,-1-2 2,2-2-2,-4-4-8,3 0-2,-3-2-20,1-2-20,-4-4-23,-4 0-25,-4-2-45,0 1-39,5-8-42,-7 0-60,2-5-63,-3-1-65,0-4-76,-5-2-376,4 0-912,-2-2 404</inkml:trace>
  <inkml:trace contextRef="#ctx0" brushRef="#br0" timeOffset="2037">4262 119 159,'0'0'340,"0"0"-21,0 0-20,0 0-35,-9-1-15,9 1-24,0 0-19,0 0-15,0 0-10,0 0-16,0 0-10,0 0 3,0 0 0,0 0 3,0 0-4,0 0-14,0 0-20,0 0-6,0 0-14,14 19-7,-9-16-5,-5-3-18,9 6 5,-3-4-12,-6-2-17,5 4-28,-5-4-31,6 2-34,-6-2-35,0 0-40,6 4-34,-6-4-41,0 0-63,0 0-67,0 0-205,0 0-571,0 0 253</inkml:trace>
  <inkml:trace contextRef="#ctx0" brushRef="#br0" timeOffset="2913">2530 456 250,'-6'-2'256,"6"2"-12,0 0-2,0 0-10,0 0-18,0 0-15,0 0-2,0 0-20,0 0-13,0 0-14,0 0-3,1-10-12,-1 10 0,0 0-2,14-15-14,-7 9-9,2 0-7,1 1-4,-1-3-1,1 3-5,1-3-3,3 2-9,-3-1 0,1 1 2,5 1-2,-3 0 4,-2 0 2,2 2-1,-4-1-4,-3 2-9,1 0-7,-8 2-7,12-3-6,-8 2-8,-4 1-8,0 0 4,14 0-4,-14 0-4,10 4-6,-4-2 1,-6-2-3,9 6 1,-4-2 2,0 0-2,-2 0 7,2 0-1,0 2 1,1-2 1,-1 1-5,-1 0-1,2-1-1,-6-4-1,10 8-2,-5-2 5,0-2-3,0 1 5,1 3 0,1-3 0,-2 1 0,2-1-7,2-1-1,-2 3 1,1-3-2,2 4-1,-5-3 2,2 0 0,1 1-6,-2-3-3,-1 1 5,1-1-4,0 2-5,-1-1 5,2 1 16,0-2 1,-4 2-4,3-1-7,2-1 5,-3 1-2,1 3-4,-6-7-2,8 5-1,-5-3-2,2 2-2,-5-4-3,5 5-2,-5-5 0,0 0 0,6 6 1,-6-6-1,4 3 1,-4-3-1,0 0-4,0 0-3,0 0 5,6 5 0,-6-5-1,0 0-4,0 0 1,3 6 4,-3-6-7,0 0 4,7 2-1,-7-2 0,0 0 0,5 4 0,-5-4-2,3 6 0,-3-6 4,0 0-4,0 0 3,0 0-8,0 0 7,6 6 1,-6-6-1,0 0 0,0 0 2,0 0-4,0 0 0,0 0 2,0 0-2,0 0 1,0 0-1,0 0 2,0 0 1,0 0-1,0 0-2,0 0 0,0 0 0,0 0-1,0 0 1,0 0 4,0 0 3,0 0-2,-12 7 4,12-7 5,-6 5-1,6-5-1,-12 6 2,5-5-2,1 3-3,6-4 1,-13 5 2,0 0 0,1-2-3,0 0 1,0 1-2,-3-1 1,-2 2-7,-3-2 5,0 2 0,0-3 2,-2 2-4,1-1-1,0 0 0,-9-2 2,1 2-3,-4 0 0,2-1-1,-1 1 3,3 0 1,0-3 1,6 0 1,5 0-7,-2 1 6,6-1 3,0 0-2,-4 0 3,7-1 4,3 2 1,8-1 0,-16-1-1,7 1 0,9 0 9,-10-2-5,10 2 4,-11-1-1,11 1 4,-12-3 2,12 3 1,-6-2-3,6 2 5,0 0 2,-9-3 4,9 3-2,0 0 3,-11-5 3,11 5 0,-5-4 0,5 4-2,0 0 3,-10-10-1,10 10-3,-6-8 0,6 8 1,-9-15 9,7 9-3,2 6-3,-9-20-5,3 11-5,1-7-1,-1 3 0,-1-1 3,-1-3-6,2-1 2,-3 1 1,3-1-2,-4-7-6,1-6 1,-1 4-5,0 0 2,1 0-4,-2-2-8,1-5 5,2 5-3,2-3 0,-2 6 2,1-4-4,-1 3-4,5 7-1,-2 1 3,1 2 2,3 4 0,-3 2 1,3 2-4,1 9 0,-1-15-4,1 15 0,-3-10-22,3 10-18,0 0-30,-5-11-36,5 11-46,0 0-31,0 0-25,0 0-23,0 0-29,0 0-44,-11 30-37,6-15-47,2 2-60,-4 1-378,5 6-893,-3-5 394</inkml:trace>
  <inkml:trace contextRef="#ctx0" brushRef="#br0" timeOffset="4090">2763 870 42,'0'0'274,"8"0"-10,-8 0-8,0 0-8,0 0-1,10 4-10,-10-4 0,0 0-3,0 0-8,0 0-28,0 0 0,0 0-6,0 0-19,0 0-7,0 0-8,0 0 3,-23 9-11,18-6-9,5-3-15,-15 3 0,10-1-8,-1 1-8,6-3-4,-10 3-15,10-3-4,-7 2-10,7-2-1,0 0-5,-10 4-7,10-4-2,0 0-3,0 0-6,0 0 2,0 0 1,0 0 2,0 0-4,0 0-3,0 0-10,28-3-2,-28 3-5,10-1-8,-10 1-6,15-1-12,-15 1-22,10-3-28,-10 3-28,7-3-48,-7 3-49,5-4-55,-5 4-55,0 0-71,0 0-354,0 0-761,0 0 336</inkml:trace>
  <inkml:trace contextRef="#ctx0" brushRef="#br0" timeOffset="4511">1821 532 23,'0'0'323,"0"0"-19,0 0-8,-8-9-18,8 9-10,0 0-7,0 0-29,0 0 14,-2-10 1,2 10-8,0 0-4,0 0-5,0 0-18,0 0-6,-6-6-8,6 6-9,0 0-10,0 0-17,0 0-8,0 0-11,0 0-15,0 0-10,0 0-12,0 0-15,0 0 5,0 0-4,0 0-2,0 0 6,0 0 1,0 0 1,26 21-3,-16-17-4,-1 3-4,1-2-8,0 0-5,2 3-18,-3-1 4,2 1-4,1 1-4,-3 0-5,6 0 0,-4 0-7,-1-1 1,0 1 4,1 0-4,1-2-4,-5 1-7,3-2-7,-1 2 5,1-1-4,-2 2 1,-4-2 0,3-1-2,1 1-3,-5 0-3,2-3 1,-1-1-6,-4-3-1,6 8-2,-6-8 0,3 9-6,-3-9 8,-1 9-1,1-9 2,-4 10 2,0-5-1,-1 1 1,-1-2-2,-4 3 0,0-5-6,-1 5 6,-1-3-2,-5 2 1,1-3-4,-4 0 5,2-1-8,-2 2 5,0-2-2,2-2-3,-5 1 1,5 1-1,-2-1-7,3 0-10,5-1-22,-9-1-20,6-2-25,2 2-34,0-3-41,2 0-47,1-3-54,2 0-48,-1-2-46,3 3-75,-1-1-419,3-2-913,4 9 404</inkml:trace>
  <inkml:trace contextRef="#ctx0" brushRef="#br0" timeOffset="5026">1581 245 399,'0'0'405,"-5"-5"-33,5 5-18,0 0-29,-8-5-15,8 5-11,0 0-18,0 0-26,0 0-19,-4-5-16,4 5-23,0 0-22,0 0-18,0 0-11,0 0-20,0 0-38,0 0-27,0 0-52,0 0-32,0 0-50,0 0-52,0 0-57,0 0-64,0 0-91,0 0-235,19 17-619,-19-17 274</inkml:trace>
  <inkml:trace contextRef="#ctx0" brushRef="#br0" timeOffset="5276">1285 555 208,'0'0'351,"0"0"-12,0 0-24,0 0-20,0 0-10,0 0-17,0 0-5,0 0-12,0 0-18,0 0-15,0 0-13,0 0-11,0 0-15,0 0-15,0 0-4,0 0 2,0 0-10,0 0 1,0 0-10,0 0-10,0 0-9,0 0-9,-2 18-8,2-18-17,0 0-4,2 13 5,3-5 3,-1 1-4,1-3-3,-3 1-8,3 2-9,-1 0-8,2 1-5,-1-2-1,2 1-6,0 0-5,-1 1-3,0-1-4,0-1-5,0-1-5,0-1 2,-1-3-10,0 2 4,-2 1-5,2 0 1,-5-6-1,2 6-7,-2-6 4,2 8-7,-2-8 6,-6 9 0,1-5-2,-6 2-2,0-2 0,-5 1 0,-3-1 0,1 0 0,-6-2-2,4 1-2,0-2 1,2 0 0,-4-2-6,4-1 2,5-2 4,-1 0-3,1 0 1,2-1 0,0-2 5,4 1-3,0 0 1,1-3-4,3 3-1,3 6 4,-2-14 2,2 7-4,0 7 5,0 0-2,2-15 2,-2 15-4,2-8 4,-2 8-7,0 0 1,2-8-2,-2 8 2,0 0-3,1-7-2,-1 7 0,0 0 3,0 0 0,0 0-6,0 0 4,0 0 1,0 0-3,0 0 6,-5 29-2,3-23 1,-4 2-3,0 3 4,-2-2-8,-2 0 6,-3 0-3,1-1 3,-3 2-2,4 1 3,-7-4-1,-2 2 0,6 0 1,-3-2-1,3-3 2,2-1-3,-5 3-1,3-6 4,2 0-3,-1 0 1,-1 0 0,4 0 0,0-4 3,-1-1-4,5-1 4,-3 0-6,3-3 3,1 0-2,0-6-3,1-2 3,2-1 2,0-3-3,2-4 1,0-4 3,-2 0-10,4 2 6,-2 0 3,-2 2-1,1-1-4,0 7 3,0 2 4,-2 4 0,3 0-4,-4-3-1,3 4 0,1 3 2,0 9-2,-6-21 1,4 13-2,-5-1-1,7 9-1,-9-9 2,2 5-4,7 4 3,-19-5 1,8 2-2,11 3 1,-31 4 2,14 0-1,-4 0-1,0 1 0,-9 1 1,8 0-2,-5 3 1,5-2 0,-4 2 2,0 2-1,5-4-1,3 3 1,-1 0 1,3-1-3,-1 0 3,3-2-2,5 1-2,0-2-3,0 0 5,6-2 3,-2 0-4,5-4 2,-1 12-3,1-12 9,4 11 4,1-6-1,8-1 6,-5 3 0,3-2-2,3 0 2,-1-4-2,7 3-2,-3-1 2,1 0-3,1 0-3,0-2-4,1 2-12,-3-2-25,5 2-25,-5-2-39,2-1-33,-2 0-51,4 0-60,-2 1-52,1 1-56,0-2-83,-5 1-383,3 3-886,3 1 392</inkml:trace>
  <inkml:trace contextRef="#ctx0" brushRef="#br0" timeOffset="6247">1319 958 16,'0'0'327,"3"6"-20,-3-6-25,8 7-21,-8-7-24,2 7-14,-2-7-21,0 0-13,9 9-21,-9-9-15,5 6-21,-5-6-10,2 5-33,-2-5-39,6 4-48,-6-4-48,0 0-40,0 0-57,0 0-62,0 0-175,0 0-412,0 0 182</inkml:trace>
  <inkml:trace contextRef="#ctx0" brushRef="#br0" timeOffset="6450">808 1178 217,'0'0'311,"0"0"-36,0 0-25,0 0-25,0 0-23,0 0-22,0 0-14,19-21-26,-19 21-28,15-11-42,-11 7-47,3-2-59,-7 6-47,11-15-77,-7 9-156,-4 6-341,4-20 150</inkml:trace>
  <inkml:trace contextRef="#ctx0" brushRef="#br0" timeOffset="6685">0 231 244,'-6'-4'306,"6"4"-17,0 0-15,0 0-13,17-14-20,1 9-17,1-1-17,10-5-15,1 4-15,-2-4-22,-1 4-20,-6 0-7,0 0-10,-1 3-15,0-1-15,-2 2-22,-2-1-28,-4 0-32,2 3-34,-5-2-29,2 1-30,-1 1-31,1-2-38,-2-1-43,0 2-56,-9 2-137,15-4-425,-7 0 187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52:06.2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5629 636 2835,'-19'1'38,"0"-1"-6,-2-1 4,-2 1-4,3 0-2,-1-1-3,-1 1-2,1 0-2,-1-1-1,-1 2 3,-5-2-5,7-2-1,-8 0 7,-3 3-9,2-2-1,1 2 1,2 2-3,-5-5 3,0-1-6,2 6-2,2 0-2,-3-1 3,10-1-2,0 2-2,-1-2-3,4 0 5,-3 0-2,3 0 2,4 2-5,3-2 2,1 1 1,0-1 1,10 0-1,-15 0-3,15 0-2,-9 0 2,9 0-5,0 0 4,-9 1-1,9-1 1,0 0-4,0 0 5,-9 2-4,9-2 4,0 0-2,0 0-1,0 0 2,0 0 2,0 0 0,30 4-1,-22-2-3,6-1 2,-2 1 0,9-1 2,-1 3-3,8-2 4,2 1-4,-1 0-3,1 1 3,-1-3 2,1 2-3,2-1 0,-3 2-1,-2-3 2,3 4-1,-7-3-1,4 0 2,3 2 2,-9-4-5,8 2 3,-1 0-1,-5 1-1,-3 1 21,-2-1 4,1-3-9,-6 2-1,1 1-1,-7-3 0,-1 0-3,-6 0-2,12 3 3,-12-3 3,9 0-3,-9 0 1,0 0 4,0 0-3,0 0 0,0 0-5,0 0 0,0 0 4,-34 0-3,15-3-3,-1 3 2,2-1 0,-12-3 0,1 4 4,-1-2-5,1 0 8,-3-2 2,1 2 12,-1-1-13,-1 2-1,-2-3-1,3 1 1,0 1 3,3-2-3,-1 1-3,-2 1-2,3-2 1,-3 2-2,4 0-1,-1-1 5,-2 0-3,9 0 1,-5 2-3,1 0 2,6-3-4,-6 2 2,6-1 3,-4 2-5,3-1-4,-7-2 3,6 1-1,-8 1 3,7-1 2,2 0-5,-1 3 1,0-1 3,1 0-5,-4 1-1,4-4 4,0 0 3,0 4 2,3 0-2,-6-2-4,5 1 3,-1-1-2,1 2 1,0-2 0,0 2 2,-2 0-4,-1-1 0,2 2 0,-2-1 2,3-1 4,-2 1-3,2-1 4,0 2-1,6-1 1,-3-1-1,3 0-1,2 1 1,0 1-4,1-1 1,10 0 0,-13-1-4,13 1 0,-10-1-2,10 1 8,0 0-7,-12 1-3,12-1-1,0 0 1,0 0 5,0 0-4,0 0 0,0 0-7,0 0 1,0 0-3,25 5-8,-25-5-2,18 2-2,-5-1 2,-5 1 0,3-2-3,3-2 1,-2 6 1,0-4 7,1 2-7,-1 0 0,-2-1 2,1 0 2,0 1 5,-5-2-1,3 1-1,-1 1 3,-8-2-1,13 2 3,-13-2 3,7 3-2,-7-3 1,0 0 3,9-2-4,-9 2 3,0 0-4,0 0 2,0 0 1,0 0 2,0 0 0,0 0 0,-32 0 0,18 0-1,-4 0 3,-2-1 1,-1 1 1,0-2 0,-10 0 4,1 2 0,-1 0-1,0 0-1,-5 0 1,2 0 8,-3-2-4,-1 0 0,1 1-1,-1 1 11,-2-2-6,6 0 3,-4 3-2,6-1-1,-3-3 5,4 5-7,2-4 1,7 2-2,2-2 1,0 4 0,3-2-4,3 0 0,1 0 1,3 0 0,3 0-4,7 0 3,-13 2-3,13-2 2,-8 1-3,8-1-4,0 0 7,0 0-1,-13-1-3,13 1 5,0 0-6,0 0 2,0 0 0,0 0 0,0 0 5,0 0 1,0 0-3,0 0-15,0 0 12,0 0-3,40-2 1,-29 2-5,4 0 11,-2 0-8,3-2 1,3 4 2,-1-2-4,1 0 3,-5 0 0,-1 0 1,2 0-11,-7 0 7,1 0 1,-1 2 5,-8-2-7,16 0 3,-16 0-7,9-2 1,-9 2 5,0 0-1,11 2-3,-11-2 2,0 0-2,0 0 7,0 0 6,0 0-10,0 0 2,0 0-6,-33 6 1,21-6 2,-4 3 5,1-3-4,-4 0 3,1 2 12,-2-2-16,-1 0-6,-7 0 8,0 3 0,-2-3 4,2 0 2,-2 2-5,-2-2-2,1 0 4,-1 3 1,-2-3-1,4 1 1,-3-1 1,1 0 1,-2 0-2,0 2-2,0-2 3,1 0-3,3 0-4,1 1 3,8 0 2,0-2 1,1 1 0,8 1-1,3-1 2,-2 0-4,11 0 2,-14 1-4,14-1-4,-11-1 9,11 1-3,0 0-3,-8 2 3,8-2 0,0 0-5,0 0-1,0 0 10,0 0-3,0 0 2,0 0-2,0 0 1,23 8-4,-23-8 4,12 0-3,-12 0-1,19 1-5,-9-1-2,0 0-1,3 0 0,-2 0 1,-1-1 8,1 1-12,0 1 0,-2-2 3,2 1-1,-11 0 2,15 0-1,-8 0 2,-7 0 3,9 1-5,-9-1 4,0 0-2,10 1 4,-10-1-1,0 0 1,0 0 1,0 0 0,0 0-3,0 0 3,0 0 8,0 0-13,-40 1 5,27 2 2,-5-2-1,0-1 8,-3 1-12,1 0 1,-11 0 2,2 1-2,-1 0 11,-3-1 5,-4 0 2,0 1-1,-2-2-1,-1 0 2,2 2 2,-2-2 1,-13-2 2,13 4-2,0-2-4,-1 0 2,3 0 8,-2 0-8,5 1 0,0 0 1,6-2-2,7 2-4,-1 1-3,6-2 7,4 1-5,-1-1 7,5 0-9,9 0-3,-11 1 3,11-1 2,-9 3-8,9-3 2,0 0 3,0 0 1,0 0-4,0 0 0,0 0 2,0 0-2,25 2 2,-12-1-11,1-2 10,-1 2 2,5-1-1,0 0-5,-5-1-2,2 0-5,-2 0 5,1 1 1,-2-3 2,-3 3-6,-1 0 1,-8 0 4,12-1-2,-12 1 0,9 0 2,-9 0-3,0 0 3,0 0 2,0 0 4,0 0-5,0 0-6,0 0 4,-33-1-6,13-1 1,2 2 2,-5 0 4,-7 2-6,-3-1 5,-3-1 7,-18 0-5,16-1 5,-15 1-2,12 1-9,-17-2 22,2 1-7,1 1 10,-4-2 8,4-1-5,0 1 2,0 0 3,4-1 5,11 0-5,1 2 2,7-1-9,-1 0 6,4 1-4,5 0-6,6-1 3,6-2-5,-1 3-2,5 0 4,8 0-15,-12-1 1,12 1 9,0 0-8,0 0-3,0 0 12,0 0-10,0 0 5,0 0-2,0 0-2,45-2 5,-31 2-5,0 0-2,3-1 3,-1 1-15,2 0 14,-7 1 1,4-2-2,-3-1-8,-3 1 3,0 1 1,-9 0 4,14 0 2,-14 0-7,10-1 9,-10 1-5,0 0 5,8 1-6,-8-1 1,0 0-1,0 0 2,0 0-2,0 0-3,-41-3 0,21 3 16,-2 1-19,-9 0 2,3 0 1,-4-1 2,1 1-1,-2 2-3,0-2 5,-5 0 2,-1 0-5,3 1 9,-3-1-3,4 1-1,-1 1 1,0-1 3,2-1-2,-1 3 5,1-3-2,1 3 6,12-3-4,1 0 0,0 1-7,7-2 3,2 2-3,2 0-2,2-2 3,7 0-4,-11 0 1,11 0 1,0 0-1,-12 0 11,12 0-13,0 0 3,0 0-3,0 0-9,0 0 11,0 0-1,0 0 2,0 0-2,29-4-10,-19 4 18,1 0-2,-1 0-1,3-2-1,-1 0-2,2 2-6,-2-4 14,3 3-10,-4 1-2,0-1-4,-3-1 0,-8 2 1,12-1 3,-12 1 1,7-1 5,-7 1-8,0 0 7,10 0-7,-10 0 2,0 0 2,0 0-1,0 0-1,0 0 3,0 0-3,0 0 4,-38 0-2,24 0 1,1 0-3,-8 1 1,2 0 4,-3-1-5,1 3 0,-6-3 4,3 1-5,3 2 8,-4-2-1,4-1 1,-1 1-6,1-1 1,5 0 5,-1 0 5,3 1-10,2-1 8,2 0-1,2 0-5,8 0 0,-13 0 0,13 0-2,-8 0 2,8 0-4,0 0 7,-9 2-9,9-2 9,0 0-3,0 0 2,0 0 5,0 0-7,31 4-4,-16-4 3,-1 0 0,2 0 0,4-2 8,-2 0-8,1 2 2,-1-3-5,0 2 2,-5 1 0,3 0-21,1-4 26,-5 3-2,1 0-19,-4-1 8,-1 2 13,-8 0 4,11-2 11,-11 2-11,10 0 1,-10 0 0,0 0-13,0 0 13,0 0-5,0 0 3,0 0-1,0 0-4,0 0 6,-33-2-16,16 2 16,-2-2-3,1 4-7,-3-2 9,-1 2-2,1-2 2,-4 0-7,-2 0-1,-1 0 7,6 0-3,-5 0-4,4 0 4,0 1 8,2 0-12,0-1 7,4 0-2,2 0 7,2 2-8,-1-1 0,3-1 0,4 0 0,-2 1 4,9-1 1,-11 3-7,11-3 0,0 0 4,-11 0-2,11 0-2,0 0 2,0 0-10,0 0 16,0 0-7,0 0 4,0 0-2,31-5 3,-17 3-2,0 0-3,6 2 4,-2-4-3,3 1 1,0-1-1,3 3-3,-1-1 3,-1 0-3,-4 0 3,2 0-1,-6-1 0,-2 3-1,1 0 2,-4-3-4,-3 3 5,-6 0-2,14 0 4,-14 0-3,8-2 5,-8 2-10,0 0-7,0 0 9,0 0 0,0 0 2,0 0-1,-33-2-13,15 1 17,-2 2-4,-3 0 1,-5-1 0,5 1 3,-7-1-5,2 0-3,0 3 10,-2 2-12,1-4 6,0 0-1,7 1 4,-1 0 6,-5 0-2,8 0 15,6-2-13,3 2 1,3-1 1,-1-1-4,9 0-2,-10-1 3,10 1-10,0 0 12,0 0-7,0 0 3,0 0-2,0 0 0,0 0-5,37 1 2,-25-2 0,8-1 4,-1 2-4,-1-1 1,1 1 0,-2-2 0,-5 1-1,0-2 1,-1 3-2,-11 0 5,14 0-7,-7 0 5,-7 0-2,9 0 0,-9 0-11,0 0 14,9-1 2,-9 1-4,0 0 0,0 0-1,0 0 3,0 0-5,0 0-2,0 0-9,0 0 13,-30-5-1,21 5 1,9 0-13,-17 1 16,4-2-5,3 1 0,10 0-2,-14 0 2,6 0-13,8 0 17,-11 0-6,11 0 4,-13 0 0,13 0-4,-8-2 6,8 2 0,0 0-2,0 0-3,-11 0 3,11 0-1,0 0 2,0 0-2,0 0-2,0 0 3,0 0 1,0 0-1,0 0-4,-10-1 5,10 1-1,0 0 3,0 0-1,0 0-13,0 0 15,0 0 9,0 0-10,0 0 5,0 0-4,0 0-2,0 0 2,0 0-1,0 0-4,0 0 3,0 0 1,0 0-4,0 0 1,0 0 1,0 0 0,0 0 0,0 0-8,0 0 11,0 0-5,0 0 3,0 0-1,0 0-1,0 0 1,0 0 3,0 0 0,0 0 1,0 0 0,0 0-3,0 0 6,0 0 1,0 0-3,0 0-7,0 0 8,-8-4 0,8 4-2,0 0-4,0 0 3,0 0 5,0 0-7,-2-8 0,2 8-1,0 0-1,0 0 5,-5-7-26,5 7 24,0 0 0,0 0 2,0 0-4,0 0 1,-1-9-2,1 9-3,0 0-2,0 0 5,0 0-3,0 0 3,1-12-5,-1 12 9,0 0-5,0-9-1,0 9 0,0-10 5,0 1-3,0 0-1,0-1 1,0-3-4,2 2 3,0-3 2,0-1 2,4-1-7,-2-3 3,1 3-3,-1-1 3,-2-1-1,5 0 2,-2-2-3,0-6 0,3 2-2,-1-3 0,-2 4 3,0-4 3,0 1-3,-1 1-3,-3-1 1,-1 5-1,1 1 5,0 2-8,-1-3 8,-2 4 0,1 1 2,1 5-6,-2 4 2,2-4-3,0 11 3,-2-14 2,2 14-3,0-9-3,0 9-1,-3-7 2,3 7-5,0 0-1,0 0 4,0 0 5,0 0-1,3 31-1,-3-19-1,0-1 1,0 9-2,-1-3 10,-2 0-7,2 2 2,1 0 5,-1-1-10,-3 0 5,3-1 1,-2 0-1,1 1 1,-2-1 1,3-1-1,-2 1-5,1 1 0,-3-5 4,3 1 0,-2-1-10,1 1 6,-4 3 4,3-6 1,2 1-10,-3-1 12,-1-2-3,3 1 6,1-2-11,-1-1 9,1 0-2,2-7-1,0 11-5,0-11 4,-3 8 0,3-8 2,-4 7 10,4-7-7,0 0-1,0 10 4,0-10 8,0 0-6,0 0-2,0 0 3,0 0-2,4-28-2,-1 16-1,1 0 0,-2-4 0,4-1 1,-2-1-1,1 0-3,-1-7 2,-1 3-5,1-3-1,0-2 1,-1 4 1,-1-5-1,-1 9 4,0 1-6,0 2 4,3 0-4,-3 3-1,0 1 4,1 1-3,-1 1 3,-1 3-2,0 7 6,0-10-7,0 10 4,1-8-6,-1 8 0,0 0-1,0-10-2,0 10 2,0 0 1,0 0-6,0 0 4,0 0 2,0 0 4,0 0 1,0 0-5,0 36-3,-1-21 6,-2 6-4,1-4-2,-2 4-4,2 0 9,-1 3 3,-3 3 1,4-8-6,-2 2 5,0 5-2,2 1 2,-3-9-1,-1 2-1,1-2 1,0-2 2,2 5 0,1-2-12,-4-2 14,3 0 0,0-5-6,-2 3 5,1-2-4,2-5 11,0 0-9,2-8 3,-1 9-3,1-9 5,-1 7 0,1-7 4,0 0 1,0 0-8,0 0 9,0 0-2,0 0 0,0 0-9,0 0 9,0 0-4,2-26 3,0 16-7,-1 1-13,-1 9-20,0-13-38,1 6-43,-1 7-55,4-9-48,-4 9-47,7-9-44,-1 6-44,5 3-348,3-3-754,6 1 334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7:30.7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3178 140 41,'0'0'54,"8"5"-6,-8-5-7,0 0 7,10 2 4,-10-2-2,0 0-9,0 0 7,11 4-4,-11-4 7,0 0-1,0 0-2,0 0 0,0 0 6,13 4-20,-13-4 13,0 0-5,0 0-3,0 0 3,14 4 3,-14-4-9,0 0-3,9 3 1,-9-3 4,0 0 0,0 0-5,11 4 0,-11-4 1,0 0 6,0 0 1,0 0-6,23-4 4,-23 4 1,9 4-2,-9-4 3,0 0-2,0 0 1,13 0 0,-13 0 2,0 0 0,0 0-5,0 0 5,0 0 0,0 0-3,0 0 3,0 0-1,0 0-2,0 0-8,0 0-2,0 0-3,0 0-7,0 0 2,0 0-2,0 0 0,0 0 0,0 0 0,0 0-1,0 0 1,0 0-2,0 0 0,-40-9-1,40 9-1,0 0 1,0 0 0,-18-2 4,18 2-3,0 0 0,-18 2 0,18-2-1,0 0 0,-16-4-4,16 4 2,-16 0-4,16 0 4,-13 0 0,13 0-2,-17-4-3,17 4 1,-20-2 6,11 0-6,9 2-2,-16-2 14,16 2 1,-15 0 0,15 0 2,-14-3-8,14 3 3,-18 0-4,18 0-1,-23 0-2,5 0 5,18 0-7,-18 0 2,18 0-3,-16 0 1,16 0-3,-20-2 1,20 2-1,-22-2 0,12 0 1,10 2 0,-22 0-1,22 0 0,-20-1-2,20 1 2,-21-2-1,12 0 2,9 2 1,-22 0-1,22 0-2,-14-2-1,14 2 0,-18-2 5,18 2-6,-23 0 2,10-4 1,4 3 4,9 1-4,-25-6-1,14 4 2,0 2 6,11 0-4,-28-2 6,17 2-6,11 0 4,-27-2-2,13 0 9,1 1-13,-1 1 5,14 0 3,-33-2-6,19 2-2,0-2 1,1 0 2,13 2-1,-23-3-1,8 3-1,-1-2-3,0 1 5,2 1 1,1-7-2,-5 7-3,2-4 2,3 2 1,-3-1 1,0 3-2,16 0 4,-23-4 1,7 4 3,-2 0 1,0-2-6,3-3 2,-3 3-3,-1 2 3,6-2 0,-3 4 0,16-2-2,-23-4 10,12 4-9,11 0 4,-16-4-2,16 4-2,-20-3 0,9 1 3,11 2-4,-19 0 2,19 0 2,-18 0-1,18 0-5,-20 0-4,20 0-1,-16-2 6,5 0-4,11 2 3,-29-4-1,15 6-2,1-4-3,-3 2 3,16 0 1,-23-2-7,7-2 4,-1 4-2,7-4 5,-6 3-5,1 0 1,3-1 0,-5 2-4,3 0 2,14 0 0,-27-5 0,11 5 1,3 0 0,-4-4 0,0 4 0,3-2 4,0-1-6,-4 1 1,18 2 3,-24 0 1,14-2 1,10 2-9,-29-2 4,18 0 4,11 2 5,-27 0-7,11-1 0,-4 1-1,8 0-2,-1-4 8,13 4-7,-27 0 6,13-2-5,-2 2 5,1 0-6,-3 0 4,0-2-3,2 6-2,-2-4 3,2 0-3,-4 0 3,20 0-3,-19-2 5,6 2-1,13 0-5,-27-2 0,15 2 5,12 0-2,-22 2-2,22-2 3,-20 0-2,20 0 14,-19 0-16,6 0-3,-3 2 4,2-2-3,-3 4 6,3-3-2,1 1 2,-6 0-2,6-2-7,-5 2 5,-1 0 2,2-2 1,-6 3 0,5-3-2,0 0-1,-3 0 2,1 2-2,4 0 4,-4-2-8,2 2 3,0-2 2,-3 0 2,-5 0-4,-4 0 0,3 0 3,11 0-2,-8 0 0,8 0 0,-2 0 2,-1 0-5,2-2 4,-2 2-2,1 2 3,-2 0 0,0-2 0,1 3-2,2-3-1,-2 0 4,2 2-1,0-2-9,0 1 14,1-1-11,-2 0 4,2 1 2,0-1 8,0 2-14,5 0 4,-2 0-4,-3 2 4,-2-4-4,6 4 2,-1-2 3,-1 0 1,-2 0-5,5-2 3,11 0 0,-27 5-6,14-5 7,-3 0 1,2 0-5,-6 6 3,4-4 0,-4-2 3,6 4 0,-6-4-5,8 1 3,-4-1-3,5 2 2,11-2 8,-24 2-8,24-2 0,-16 0 1,16 0-4,-14 0 4,14 0-2,-13 0 2,13 0-8,0 0 7,-12 2 4,12-2-5,0 0 3,0 0-6,0 0 6,0 0 4,0 0-8,0 0 3,0 0 1,0 0-6,0 0 1,0 0 3,0 0-1,0 0 0,0 0 6,0 0-3,0 0-2,0 0 0,0 0-1,0 0 11,0 0-9,0 0 1,39 3 1,-39-3-2,16 0 5,-16 0-2,20-1 5,-9 2-5,-11-1-3,27-1-4,-15 1 20,1 0-16,7 0 3,-20 0 1,18 0 1,-2 1-9,0-1 3,-5 2 5,5 2-3,0-4 3,-5 0 2,-11 0-2,27 0-5,-11 2 8,0-2-12,4 5 5,-2-2 5,-2-2-2,4 1 1,7 4-2,-8-5 0,8 1 2,-7 0-3,9 0 16,-11 0-12,1-4-2,5 4 5,-8 0-5,4 1-3,-4-2 2,-2 0 3,-1 1-1,1 2-1,-1-2-1,-1 0-4,3-2 7,-15 0-5,23 2 5,-7-1-1,-2-1 0,-1 0-2,3 2 2,2 0 1,-5-2-6,1 2 5,4-2-7,0 0 1,2 0 1,-4 3 4,4-3-2,-6-3-2,-2 3 2,1 3 2,-13-3-1,22 0 4,-22 0-5,16-3-1,-16 3 0,16 3-1,-16-3 0,16-3 3,-16 3 0,16 0 4,-16 0-2,18 0 3,-18 0 0,16 0-2,-16 0-2,15 0 0,-15 0-1,16 0 6,-16 0-9,16-2 5,-16 2-8,20 0 18,-20 0-18,16-2 8,-16 2-1,20 0-5,-10 2 3,-10-2-1,20 0 4,-13 2-4,-7-2-2,20 0 5,-20 0-2,20 0-6,-20 0 11,16 0-4,-5 0 4,3 0-6,-14 0-6,20 0 5,-11 0-6,-9 0 9,19 0 2,-4-2-2,-15 2 0,21-2-13,-13 2 12,-8 0-5,17-2 5,-17 2 0,22-1 1,-15-1-1,-7 2-3,24-2 2,-24 2-5,21 0 2,-21 0-1,16-2 4,-7 0 3,-9 2-2,0 0 0,20 2 1,-20-2-7,23-4 4,-16 4 0,-7 0 9,20 0-9,-20 0 2,20-2-3,-20 2 1,14 0-1,-14 0 4,18 0-4,-7-1 4,-11 1-5,18 1 4,-18-1-2,18 2-1,-9-2-12,3 2 15,-12-2 0,22 2 1,-13-2-7,4 2 6,-13-2-6,19 0 3,-6 2-5,-13-2 7,21 0-3,-12 0 4,4 2-2,-13-2 3,23 0-1,-12 0-4,2 3 17,-13-3-17,19 2 5,-11-2-6,-8 0 8,23 0-4,-16 2-4,-7-2 3,16 0-4,-16 0 7,16 0-7,-16 0 3,13 3 2,-13-3-4,14 0 6,-14 0-1,18 0-2,-18 0-5,15 0 5,-15 0-6,18 0 5,-6 0 3,-12 0-3,20 0 1,-20 0 0,20-3 3,-20 3-6,18 0 6,-8 3-2,-10-3-2,16-3 4,-16 3 0,22 0-9,-22 0 6,25-2 0,-12 2-2,1 0 4,-14 0-1,27-4-2,-14 6-3,-1 0 5,4-2 8,-1 0-8,-3 0 3,4 0-9,4 2 11,-6-2-9,3 0-5,-5 0 5,2 0 6,3 0 4,2 0 2,-2 0-3,-3-2 5,4 2-11,-2-2 3,-3 0-1,5 1 12,-4-1-5,4 2-6,-18 0-6,20 0 10,-8 0-3,-12 0-1,22-2 3,-13 4-5,-9-2 3,23-2-11,-14 0 8,-9 2 2,18 0-2,-18 0 4,16-2-4,-16 2-4,18-4-3,-7 3-7,-11 1-9,14-4-10,-14 4-17,13-2-16,-13 2-15,10-2-14,-10 2-12,0 0-30,15-2-25,-15 2-44,0 0-38,9-5-49,-9 5-189,0 0-522,0 0 231</inkml:trace>
  <inkml:trace contextRef="#ctx0" brushRef="#br0" timeOffset="3695">11345 738 31,'0'0'130,"0"0"-16,0 0-1,0 0-8,0 0-9,0 0-4,0 0-13,0 0-5,0 0-5,0 0-4,0 0 1,0 0-3,0 0-1,0 0-5,0 0-1,0 0 3,0 0-8,0 0 8,0 0-1,0 0-5,0 0-4,0 0 1,0 0-5,0 0 1,0 0-6,0 0-1,0 0 0,-41 2-2,41-2-9,-15 0 3,15 0-3,0 0-4,-14 0-5,14 0 5,0 0-6,-23-2 2,23 2-1,-11 0-5,11 0 2,0 0-2,-18 0-1,18 0-1,0 0 2,-13-1 6,13 1-5,0 0 3,-16 0 1,16 0-2,-16-3 1,16 3 2,0 0 1,-14 3-2,14-3-2,0 0 1,-20-5-8,20 5 2,-13-2 0,13 2-2,-16 0-3,16 0 1,-16 0 3,16 0-2,-18-2-4,18 2 1,-16-2 3,16 2-1,-16-2-2,16 2 5,-16-1-3,16 1-1,-15 0-3,15 0 0,0 0-1,-19 0 0,19 0-2,-15 0 1,15 0 2,0 0-1,-14 0 1,14 0-2,0 0 3,-20 0 0,20 0-4,0 0 2,-20 0-2,20 0 1,-12 0-2,12 0 2,0 0-1,-14-2 4,14 2-2,-17-2-2,17 2 3,-18 0-3,18 0 0,-17-2 4,6 1-3,11 1 1,-20-4-3,20 4 3,-16-1-4,5-2 7,11 3-3,-21-2 7,21 2-5,-22-2 3,22 2-3,-14 0 3,14 0-3,-17-2 2,17 2-1,-19 0 0,19 0-4,-15-4 0,15 4 0,-18-1 4,18 1-4,-19 0 1,6-2-1,13 2 1,-16 0-1,16 0 3,-16-2-4,16 2 1,-18-2-1,18 2 5,-16 0-8,16 0 4,-16 0-2,16 0 4,-17-1-1,17 1 2,-14 0-2,14 0-1,0 0-1,-20 1 1,20-1-5,0 0 5,-14-3-4,14 3 5,-14-4-6,14 4 6,-13-5-3,13 5 4,-16 0-3,16 0-1,-13-3-2,13 3 3,0 0 1,-21-3-1,21 3 2,0 0-3,-15-3 3,15 3 1,-14-2-2,14 2-3,-16-4 2,16 4 2,-13-1-3,13 1 1,0 0-1,-18-2 2,18 2-2,-12-4 1,12 4-3,-16-2 2,16 2 1,-16-2-3,16 2-2,-15 0 5,15 0 1,0 0-1,-21 2-1,21-2 2,-13-3-2,13 3-2,-13-3 2,13 3 1,0 0 0,-19 1 0,19-1 2,0 0-3,-20 0 1,20 0-1,-11-1 2,11 1-1,0 0-2,-18-2 2,18 2-1,-16 0 0,16 0 1,-12-3 1,12 3-2,-13-2-4,13 2 5,-20 0-1,20 0-3,-18 0 4,18 0 2,-16 0-4,16 0 1,-14 0 4,14 0-5,-18-2 0,18 2 3,-16-2 0,16 2-3,0 0 3,-24-3-3,24 3 3,-14 0-4,14 0 2,-18-4 0,18 4 0,-18 0 0,18 0-2,-21-3 4,21 3-2,-18-2 0,10 0 0,8 2-1,-19-2 1,19 2 0,-22-2-2,13-2 4,-3 3-1,12 1 0,-17 0 3,17 0-6,-14-5 0,14 5 0,-12-1 0,12 1 3,-22 0 1,22 0 2,-18 0-3,18 0-3,-20-2 2,20 2-3,-18-2 1,6 2 0,12 0 6,-20 0-4,20 0 1,-13-5-3,13 5 2,-17-4-2,17 4 3,-17-6-5,7 5 4,10 1 2,-24-3-3,12 5 2,12-2 3,-18-5-2,7 3-1,11 2-4,-23-2 3,12 0-1,2-1-1,9 3 2,-18-2 0,5 0-1,13 2 5,-19-4-5,19 4-2,-20 0 1,7 0 1,13 0 2,-19-1 1,19 1-5,-20 0 4,20 0-1,-18-2 3,18 2-3,-16-1-1,16 1 0,-18 0-6,18 0 6,-18 1 0,18-1 1,-16-1 3,16 1-3,-16 1-1,16-1 2,-18 2-4,7-1 1,11-1 2,-16 2 1,16-2 0,-16 2 1,16-2-3,-17 2 0,17-2-4,-16 3 5,16-3 0,-14 4 1,14-4 1,-14 2 0,14-2-1,-17 5-2,17-5 1,-12 0 0,12 0 1,-13 3-4,13-3 2,-16 0 1,16 0-2,-18 1 4,18-1-4,-18 2-1,18-2 1,-14 2 0,14-2 2,-16 0-5,16 0 8,-15 0-3,15 0-3,-19 2 1,19-2 1,-15 2 1,15-2 1,-16 0-2,16 0 3,-20 0-4,11 2 3,9-2-2,-16 0 1,16 0-3,-16 0 4,16 0 1,-14 5-2,14-5-1,-13 0 1,13 0-1,-16 4 3,16-4-1,-14 0-5,14 0 2,0 0 1,-22 1-1,22-1 2,-16 2 2,16-2-4,-11 2 1,11-2 4,0 0-4,-18 0 2,18 0-3,-18 1-1,18-1 3,-18 1-3,18-1 6,-21 0-6,12 0 1,9 0 1,-22 0-5,11 0 4,11 0 2,-25 0 1,16 2-1,9-2-1,-19-2 0,4 4 2,15-2-5,-21 0 3,10 2-2,11-2 2,-22 0-2,10-2 3,1 6-1,11-4 1,-21-2-3,21 2 3,-18 2 0,9 0-1,9-2-2,-18 4 4,18-4-2,-15 0 1,15 0-1,0 0 2,-19 0-1,19 0 0,0 0 2,-15 0-1,15 0-1,-12 0-4,12 0 2,-13 1 2,13-1 1,0 0-1,-16 0-2,16 0 3,-13 2-2,13-2-1,0 0 1,-21 2 2,21-2-3,-18 2 3,9-1-1,9-1 1,-18 6 1,18-6-5,-16 0 0,16 0 5,-20 2 1,20-2-4,-18 0 1,7 0 0,11 0-2,-21 3 3,21-3-4,-16 0 2,16 0 3,-18 0-4,18 0 2,-22 2 3,22-2-4,-18-2 0,18 2-3,-18 2 4,7-2 1,11 0-3,-19 0 1,19 0 1,-18-2 0,18 2 3,-20 2-3,20-2 1,-14 1-3,14-1 5,-16-1-3,16 1-1,-17 0 1,17 0 1,-18 0 2,18 0-3,-18 0-2,18 0 5,-19-2-4,10 4 1,9-2-3,-18 0 3,18 0 0,-18 0 5,18 0-7,-16-2 0,16 2 2,-18 0 2,18 0-5,-13 2 3,13-2 4,-18 0-7,18 0 1,-23-2 4,23 2-3,-16 0 1,16 0 0,-16-3 0,16 3 0,-15 0 1,15 0-2,-19-2 4,19 2-2,-24 0-4,24 0 5,-20 0-2,20 0 3,-19 0 0,6 0-2,13 0 3,-18 0-4,18 0 1,-21-2 0,21 2 0,-25-2 1,10 2 3,15 0-2,-20 0 2,20 0-1,-23-2-2,12 2-4,11 0 2,-16 0 2,16 0 0,-23 0-1,16 4 0,7-4 1,-18 0-2,18 0 0,-20 0 3,20 0 0,-20-2-3,20 2 0,-16-2 0,16 2-2,-11 2 6,11-2-9,-14 4 5,14-4-2,-14 0 5,14 0-1,0 0 0,-15 0-4,15 0 1,0 0 0,-14 2 1,14-2 0,-15 3 0,15-3 0,-17 2 2,9 1-2,8-3 0,-18 1-1,6-1 3,12 0-1,-22 2 0,12 0 0,10-2-1,-22 2-1,8-2 6,14 0-10,-27 2 5,9-2-1,-2 0 2,6 0 2,1 2-3,13-2 0,-20 1-1,10 1-1,10-2 3,-20 2-1,20-2 1,-18 0-2,18 0 3,-22 5-2,22-5 3,-10 0-3,10 0 0,-18 3 1,18-3 0,-13 2-3,13-2-1,-14 3 0,14-3 3,-13 3-1,13-3-1,-18 2 5,9 0-3,9-2 0,-18 2-4,18-2 5,-18 3-2,9-1 2,9-2 1,-21-2-1,21 2-1,-16 2 0,16-2 0,-20 0 0,7 0-2,13 0 4,-27 0-2,11-2-1,0 0 2,-2 2 0,6-1 1,12 1-2,-24-2 0,12 2-2,-1-2 3,-5 0-6,18 2 7,-25-3-1,16 3-4,9 0 3,-20-2 2,8 1 2,12 1-4,0 0 5,-20-2 1,20 2-2,0 0 4,-14-3 2,14 3-3,-18-5-5,18 5 1,-15 2 1,15-2-2,0 0 3,-16 0-2,16 0 0,-16 0-2,16 0 1,-14 0 1,14 0-3,-18-2-3,18 2 4,-16 0 1,16 0 0,-17 0 0,17 0 0,-19 0-3,19 0 2,-20 0-2,7 0 4,13 0-2,-21 0-3,21 0 4,-18-2-1,18 2 1,-20-2-2,8 2 2,-3 0-1,15 0 2,-19 0-2,1-1-1,18 1-2,-18-4 2,18 4 4,-17 0-7,17 0 7,-19-2-2,19 2-2,-18-4-2,18 4 7,-18 0-2,18 0-4,0 0 3,-22-1-1,22 1-1,-18 0 0,6 0 2,12 0-2,-22 1 1,10-2-3,12 1 2,-20-2 0,20 2-2,-20 2 2,9-2 2,11 0-4,-19-2 3,19 2 0,-22-1-2,10 1 1,12 0 3,-20-5 1,20 5-4,-16 0-3,16 0 8,-18-2-3,18 2 0,-18 0-2,18 0 2,-16 0 0,16 0 1,-24-2-1,12 0 0,12 2-2,-27-2 3,9 1-1,2-1 4,-2 0 0,0 2 5,2-2 0,1 1 0,-3-1-4,2 2 6,16 0-1,-23 0 2,10-2 0,13 2-3,-21-2-5,10 4 3,11-2-1,-18-4 0,18 4-2,-14-2 2,14 2-5,-15-2 2,15 2-3,-14 2 2,14-2-2,-14 0 2,14 0-1,-15 0 2,15 0-4,-12 2 0,12-2 0,0 0 2,-24 0-3,24 0 3,-16 2-2,16-2 3,-14 2-4,14-2 3,-20 0-3,11 2 0,9-2-1,-32-2 2,21 0 2,-5 0-7,2 4 12,-3-4-6,3 2-1,-4 0-3,-2 0 3,2 0-1,0 0 0,0 0 2,1 0 0,0 0 5,1 0 1,16 0-1,-20-2 3,20 2-1,-16-2-4,16 2 1,-19-1 0,6 0 0,13 1 0,-20-2 3,20 2-5,-19-2 3,19 2 0,-20 0-4,20 0 0,-16 0-1,16 0-2,-22 2 3,13-2-2,9 0 2,-21 0 1,6 0 0,-6 2 9,6-6 3,1 4 0,-4 0-2,0-1 5,4 2-7,-1-1 3,15 0 1,-27-1-5,13 1 1,-2-2-2,16 2-1,-25 0 5,25 0-8,-18-2-2,18 2 1,-16-3 1,16 3 4,-16 3-5,16-3-2,-15 0 0,15 0-3,-18 0 0,18 0 0,0 0 3,-18-3 3,18 3-6,-12 3 0,12-3 4,-15 2 0,15-2-4,0 0 1,-23-2 4,23 2-5,-13 0 7,13 0-6,-16-3-2,16 3 1,-21-2 0,8 0 1,13 2-4,-27-2 6,11 4-5,0-2 3,-2 0 2,0-2-1,-2 4 5,1-4-8,1 2 1,-2-2-2,4 0-1,-6 2 6,4-2-4,2 2 0,-4-1 3,1 0-3,1-1 1,2-1 3,-2 3-4,1-2-1,17 2 8,-23 0-9,11 0 1,-1-2 5,0 0 3,-5 2-8,18 0 2,-18-3-4,18 3 5,-16 0 1,16 0-5,-18-2 1,18 2-1,-18 2 5,18-2-6,-16 0 4,16 0-1,-19 1 0,19-1-1,-18 0 0,5 0 2,-3 0 2,-4-1-2,2 1 3,-2 1-4,1-1 12,3-1-14,-4 1 7,2-2-5,-2 2 0,4 0 3,-2 0-6,-2-2 5,2 2-4,-3-2 3,5 2-1,-2-2 0,2 1 3,-2 1-2,0-2 0,0 2 3,0-1 3,2-1-3,-1 2 0,1-3 2,4 1 1,12 2-1,-18 0-4,18 0 3,-24-3 3,24 3-1,-10-2-3,10 2 1,-13-2 2,13 2-6,0 0 3,0 0 10,0 0-11,-14 0 1,14 0-1,0 0 0,-15-1-1,15 1-1,0 0-3,-16 1 5,16-1-1,0 0-1,-23 0-3,12 0 0,11 0 1,-18 4 1,7-4 3,11 0-1,-23 0-3,7 3 4,-6-3 1,6 2-7,-2-2 1,0 3 0,0-3 5,-1 0 1,2 0-4,3 2-4,-2-2 8,-2 0-3,4 0 5,14 0-4,-22-2-2,22 2 5,-20-3 1,20 3-4,-14-2 1,14 2-3,-13 0 1,13 0 0,0 0-2,-16 0 3,16 0 0,0 0-1,-16 0 0,16 0-2,0 0 11,0 0-9,-12 0-1,12 0 2,0 0-2,0 0 1,-17 0 0,17 0 0,0 0-3,0 0 3,0 0-2,0 0 12,-16 0-8,16 0-3,0 0-2,0 0 5,0 0-3,0 0 25,0 0-1,0 0-4,0 0-2,-12-8 2,12 8-4,0 0-2,0 0-2,-6-9-1,6 9-1,0 0-4,-3-12 1,3 12 5,0 0-5,-4-11-1,4 11-2,-5-13 3,-1 4-4,6 9 1,-5-15 3,5 15-3,-4-15 5,3 3 4,-5 0-4,6 12-4,-3-19 0,1 9-1,0-4-1,2-3 1,-4 4 0,3-2-2,1 1-1,0 0 1,1-2 2,3-2 1,0 5 1,-1-2-3,-3-1 2,6-1 3,-3 2-2,1 2-3,5-2-2,-6 2 1,3 0 2,-1-1-1,-1 7 1,5 0 0,-9 7 0,12-19-1,-10 13-6,3-1 3,-5 7-5,11-15 8,-4 11-7,-7 4 7,6-9-4,-6 9 1,9-9-2,-9 9 2,0 0 5,10-4-6,-10 4 3,0 0 1,0 0 2,0 0-4,6-7 3,-6 7-9,0 0 3,0 0-1,0 0 0,0 0 1,0 0-4,0 0 0,0 0 4,0 0-2,0 0 1,0 0 1,0 0 0,0 0 1,-18 28 4,13-19-9,1 2 3,0 0 1,3-2 2,-5 3 2,3-3 2,-5 4-5,3-4 1,1 3-1,-3-1 6,2 2-5,-2-3 0,1 3 4,1-1-1,1 0-4,3 2 2,-3-2-1,-3 0 5,0 2-3,1 1-5,1-2 3,-1-3 1,1 0 1,1 0-4,-3-1 6,5 2 2,2-11-6,-3 17 1,-2-11-3,5-6 4,-6 10-1,6-10 0,-3 8 5,3-8-5,0 0-2,0 14 2,0-14-2,0 0 4,-8 9-4,8-9 2,0 0-2,0 0 0,0 0-2,0 0 7,0 0 0,0 0 0,0 0 6,0 0-5,0 0 1,-5 7-1,5-7 1,0 0 0,0 0 4,0 0 2,0 0-7,0 0 1,0 0-2,0 0 2,0 0-4,0-34-2,0 34 3,2-24-4,0 4 2,-1 1 3,1 3 0,0-1 0,-2-1-5,0 2 1,4 1 4,-4 2-4,0 13 7,0-19-9,0 8 5,0 11 0,-6-13-4,6 13 3,0 0-4,2-15 1,-2 15-1,0 0 2,0-11-4,0 11 0,0 0-1,0 0 2,0 0-4,0 0 6,0 0-3,0 0 4,0 0-2,0 0 9,0 0-10,0 0 5,0 0-6,0 0 2,0 0-1,-9 36 1,9-36 1,0 18 3,-5-9-5,3 2 7,2-11-3,-4 19 3,1-12-6,-1 2 1,4-9 1,-4 15 3,4-15-2,0 0-2,-1 16 1,1-16 0,0 0-1,0 10 3,0-10 1,0 0 0,0 0-3,0 0 6,0 0 0,0 0 4,0 0 0,0 0-14,0 0 6,0 0 0,0 0-4,0 0 2,0 0-3,0 0 0,5-39 5,-5 39-1,0-14-7,0 14 8,4-11-4,-4 11 6,0 0-8,0 0 4,-4-17-8,4 17-3,0 0-5,0 0-12,0 0-10,4-13-11,-4 13-21,0 0-23,0 0-21,0 0-29,0 0-37,0 0-41,0 0-50,-43 16-159,28-14-467,3 0 207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8:06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5192 861 85,'0'0'148,"4"-7"-12,-4 7-1,4-6-13,-1 2 10,-3 4-10,3-10 0,-3 10-6,0-12-10,1 6-7,1-1 1,0 1 1,-1-2-2,0-2-8,0 0-3,3-1-8,-1 0 6,2-2-6,-1-1-1,3-1-3,-1-1-7,1 0 0,3 2-8,2-7-5,0 2-3,-2 3-5,4-3-1,-5 6-1,0 0-1,2 0 2,-2 0-4,-1 6-4,-1 0-1,2-2-2,-3 3-2,0 2-3,-2 0-2,3 0-3,-2 1-3,1-1 0,2 3-2,-3-2-4,4 1 2,1 2-2,0 1-5,0-1 1,0 1-2,0-1-1,0 3-3,-1 1-2,1-2 4,-2 1-4,0 0 2,0 1 0,1 0 0,0 2 1,-1 1-3,0-1 1,1 0-3,1 3 0,0-1 0,-2-1 0,4 4 1,-3-3-2,1 1 5,-3-1-5,2 1-4,-2-1 33,-1 0-5,1-2-4,0 2-2,-4-1 5,0-1-8,-2 0 0,-1-6 3,1 10-3,-1-10 4,-8 11 1,0-5-4,-2-1 1,-4 0 4,-2 1 0,-1 0 2,-3-2 0,2 1 1,-7-2-3,-1 1-3,-3 0 6,2 1 0,-1-2-5,-1 0-10,0 2 12,-1-1 4,-1 0-1,0-1-7,0 2 1,3-1-4,0 0 2,0-1-1,1 1 5,7-2-7,0 1 1,2 0-7,1-2 13,1 2-13,3-2 0,2 1 2,2 0-8,-2-1 15,2-1-11,2 5 5,7-5 9,-10 0-1,10 0 2,-8 0 11,8 0 5,0 0-3,-10 0 21,10 0-6,0 0-5,0 0 8,-9-6-10,9 6 2,-4-6 5,4 6 0,-2-6 7,2 6 3,-2-12-5,-1 5-4,1 0 5,0-3 2,1 1-8,-1-2 2,-1 0-1,-2-3-2,0-1-7,-1 0 1,0-1 1,1 0-1,-1 0-6,-2-2 0,2-2-2,-3-4-3,2 3-2,-1-2-1,-1 1-4,1-1 0,-1-1-1,2 3-3,0-3-7,1 7 5,0 1-4,1 0 4,-1-2-3,2 3-6,-1-3-3,0 8 0,3-1 4,0 0-2,-4 1 2,4 2-3,2 2-4,0 6-16,0 0-5,-2-13-21,2 13-30,-4-6-37,4 6-38,0 0-37,-2-5-22,2 5-25,0 0-25,0 0-39,0 0-47,0 0-51,0 0-208,-5 25-645,5-25 287</inkml:trace>
  <inkml:trace contextRef="#ctx0" brushRef="#br0" timeOffset="971">5080 407 112,'-4'-10'183,"1"3"-5,1-2-4,1 1-4,-3-3-13,1 2-8,1-3 8,0-1-10,-1 2-17,-1-3-7,3 1 2,1 0-8,-2 4 4,1-4-8,1 3 4,0 3-4,0-1-5,0 8-7,0-12-8,1 6-6,-1 6 0,3-10-1,-3 10-4,1-7-12,-1 7-6,0 0-10,0-6-15,0 6 3,0 0-2,0 0 2,0 0-8,0 0 8,2 22-3,-1-13-10,-1 2 6,-1 3-3,2 2-2,-1 0 0,4 7-1,-2 0-1,0 2-2,0 1-1,0 0-12,2-2 21,-1 1-12,-2-1-1,3 3-5,0-2-2,-1-3-3,2 2-1,-2-2 2,-1-4 2,3 4-11,-3-5-8,1 0-21,-1 0-26,-1-2-31,-1 0-41,0 0-53,0-3-61,-1 0-72,-1-3-177,-3 1-525,-2-2 233</inkml:trace>
  <inkml:trace contextRef="#ctx0" brushRef="#br0" timeOffset="1472">4521 835 57,'-10'-1'156,"10"1"-12,-9-2 0,9 2-2,-10-3-3,10 3-6,-12-1-6,6-2-2,-2 2 5,3-4-5,-5 4 4,2-1-5,4-2-3,-5 0 2,4 3-7,5 1-5,-12-8-5,7 3-3,0-3-12,2 5-2,-2-5-4,2 1-2,-1-1-6,1 1-5,2-5-7,1 3-8,1-2-3,2 1-1,-1 1-1,2-1-1,-2 2-1,4 2-3,-1-2-3,0 2-1,2 0-2,-1 1-3,-2 1 5,0 0-6,3 0-2,-7 4 1,10-6-8,-7 4-10,-3 2 6,8-4 2,-8 4 0,6 0-6,-6 0-3,0 0 6,12 1-18,-12-1-6,9 6 21,-6-3 11,2 0-2,-2 1-18,1 1 8,1 1-2,0 2 5,2-2 5,-3 2 0,4-2-2,-2 4-3,2-3 4,0 1-2,0 0-8,-1-2 2,0 2 0,2-2 1,-2 1-4,0 0-2,0 0-1,-4-3 5,3 2 1,-3-2-5,-3-4-2,5 8 6,-4-3 3,-1-5 8,-1 10-3,1-10-8,-7 9 2,1-5-7,-4 0 11,2 2 5,-4-3-5,-4 1-5,2 2 5,-2-2-6,-4-2 6,4 1-11,-6 0 5,-2 1 1,-2-3-1,4 2-4,-5-2 7,-2 1-7,4-1-2,-2-1 2,3 0-1,3-1 6,3 0-5,-1 0 4,6 0-2,0-2 4,0 2 4,2-3-2,2 1 3,-1-1-21,3-4 23,-1 3 0,1-1-7,2-1-3,1-1-2,-2-2 3,3 0-4,0-5-1,-1 0 1,0-1-2,3-2-8,-2 3 7,-1-1 0,2 3-9,0-1 6,-2-1-1,0 2-13,0 5 12,1-4 4,-2 2-6,0 1 0,0-1-3,-1 2 5,-1-1-2,1 0-4,-4 2 2,2-1-1,0 2-4,-2 0-1,0 2 1,-4-4-8,1 5 16,-3 0-6,4 1 4,-3 0-7,-1 2 8,-2 0-7,0 4 4,0-2 1,0-1 3,1 2-4,-3 2-3,2-1 5,2 2-2,-1 0 0,1 0 1,3 2-6,1-1 3,-3 3 3,7-4-4,0 1-1,4-2 4,1 1 2,3-6-2,-5 11-1,5-11 3,2 13-13,-2-13 16,11 10-7,-1-6 9,3 0-4,4-1 1,-1 1-1,4-2 2,-2-2-3,0 0 2,0-1 2,0 0-11,0-2-15,-1 0-18,-1-2-17,-1 1-24,-3 1-42,5-3-31,-3 2-23,-3-3-34,0 2-44,0-1-53,0 2-303,-3-2-660,1 2 292</inkml:trace>
  <inkml:trace contextRef="#ctx0" brushRef="#br0" timeOffset="2421">4244 437 152,'0'0'232,"0"0"-15,16-14-7,-6 11-11,6-3-11,-2 0-12,3 2-13,1-2-14,-4 1-10,2 1-15,0-1-12,-5 2-13,0 0-7,1 1-13,-12 2-20,12-5-25,-7 2-32,-5 3-16,0 0-45,0 0-35,17-3-48,-17 3-59,0 0-119,0 0-345,0 0 152</inkml:trace>
  <inkml:trace contextRef="#ctx0" brushRef="#br0" timeOffset="2765">3404 290 39,'0'0'236,"4"-9"-13,-4 9-10,10-7-9,-2 3-13,2 0-6,1-1-9,4-4-8,0 3-11,3-1-14,-2 2-15,4-1-13,-2 0-10,2 1-15,0 2-14,-2-3-27,-2 4-29,-1 0-32,0 0-30,-4 2-34,1 0-40,-2 0-60,0 2-174,-1 0-378,-9-2 167</inkml:trace>
  <inkml:trace contextRef="#ctx0" brushRef="#br0" timeOffset="3267">2567 772 187,'7'-12'177,"0"11"-2,-7 1-8,9-2-6,-1 1 2,0-1-6,4 2-5,-3-1-4,2 2-7,3-1-6,0 0-9,4 2-6,-1-2-9,2 1-7,10 1-6,-8 0-9,4 0-6,-9 2-12,10-2 0,1-1-8,-8 2-5,5 3-6,-5-1-5,1-1-6,-1 2-2,0 0-3,-3-1-5,-1 1-1,0-1-5,0 1-4,-3 0 1,-2 0-1,-2-1 1,2 0-6,0-1-3,-4 1 4,-2-1-4,1 0-2,0 0 1,-1-1-1,-4-3 7,5 5-2,-5-5 4,0 0 3,-2 8 6,2-8-3,0 0 3,-12 6 2,5-4-4,-1 2-11,-5-1 17,-2 1 7,-2 0-1,0 0-7,-3-2-1,-7 5 4,0-4 2,-2 4 3,-2-2-3,0-3-2,-1 4-18,2-3 15,-2 1-3,2 0 1,-2-1 1,2 1-6,1-1-5,0 0-2,-1 1 0,3-3 2,8-1-4,0 3-4,1-3 3,0 0-4,6 0 5,-2 0-3,1 0 1,6-3-3,-1 3 0,8 0 1,-15-4-2,10 2 1,-2 0-5,7 2 13,-12-5-19,7 1 21,-1-1-2,1 1 3,1-1-2,-1 0 4,1 1-5,-1-1 4,5 5-1,-9-9-17,5 4 29,2 2-16,2 3 5,-7-7-7,3 4-3,4 3-21,-8-4 22,8 4 2,-6-4-4,6 4-4,-7-2-1,7 2 3,0 0-4,0 0-3,-13 4 0,13-4 6,-3 5-6,3-5-3,-5 8 7,3-4-1,0 3 1,1-1 6,1 5-6,-1-5-3,1 4 4,0 0-3,0 1 3,0 0 3,2 4-6,-2-5 4,0 6-21,-1-3 24,0-2 4,1 5-2,-4 0-13,1 1 11,-1 1 1,2-1-23,-6 1 25,2-5 2,2 2-6,-8-2 3,3 3-5,-5 4 2,1-7-1,-8 3-6,3 0-3,-10 0-8,-1-3-28,-2-2-14,-3 0-41,-10 2-30,-4-2-64,1-4-47,-2-2-48,0-4-64,-8-6-241,7-2-631,1-3 279</inkml:trace>
  <inkml:trace contextRef="#ctx0" brushRef="#br0" timeOffset="4128">1939 286 56,'0'0'204,"4"-4"-6,-4 4-11,0 0-14,0 0-14,0 0-7,0 0-2,0 0-6,0 0-5,-21-3-9,13 3-9,-3 3 0,-5 0-3,-2 1-1,1 1-7,-2 0-5,-6 1-7,0 0-7,-2 2-6,-4-2-4,3-1-10,-2 3-6,0 0-1,2-3-6,3 0-4,0-1-4,0 1-6,7-2-5,0 1-2,5-2-3,1 1-4,1-1-4,1 0 2,0-2-3,3 1-2,1 3 0,6-4 4,-11 3-5,11-3-1,-8-2-1,8 2 1,-8 3-1,8-3-2,0 0-5,-5 3 3,5-3 5,-3 7-7,3-7 17,-2 8-2,2-2 3,0-6-3,-1 13 3,2-3 4,-1 0-7,0-1 5,0 1 4,5 5 3,-4-1-5,3-4 5,1 4-1,1 0 3,-1 0-8,1 0 1,-2 1-2,3-2-6,-1 1 7,3 0-3,-1-1 7,-1 1-9,-1 0 0,4 0 3,-4-1-11,4 1 1,-5-1 7,3 1-3,1-2 0,0 2 1,-3-4-4,2 3 0,-3-5 30,2 2-7,-3 0 0,2-3-8,-1 2-4,-2-2-1,3 1-4,-2-1-1,2 0-5,-3-1-4,0 0-5,0-1 2,-1 0-2,-2-5-4,3 8 3,-3-8-1,2 8-2,-2-8-1,0 8 0,0-8-3,0 0 4,-3 8-6,-2-5 6,0 2-3,-1 0-1,-1-3 1,-2 2-2,-1-1 0,-2 1 0,-1 0-4,-3 0 1,-2-2 0,0 0 1,-2 1 0,-5-1-2,6 1-4,-7 0 8,-1-1-3,2 1-3,0-1 2,6 0-2,-1-1 0,3 0 2,3 0 2,-3-1-7,4 2 0,1-2 3,1 3 8,2-3-2,1 0-1,8 0-4,-12 0 4,12 0 0,-13-3 2,13 3-4,-11-3 2,11 3 4,-8-6-4,3 2-2,3 0 0,-4-4-3,0 1 1,2-2 1,-1-2-2,1 1 0,0 1-3,-1-4 3,-1 2 6,3 1-3,-1-1 2,-1 1-3,2 0-1,0 2 2,0 0 2,0 3-2,3 5 1,-3-11-4,2 6 5,1 5-1,-5-8-1,5 8 1,-4-6-8,4 6 1,0 0 4,-5-3-2,5 3 0,0 0 0,0 0-2,-7 10 0,7-10 8,-3 9-3,3-9-2,-2 11 0,1-5 2,1-6-6,-1 13 9,1-8-6,0-5 4,2 13 0,-3-7-1,1-6 0,1 13-6,1-9-7,-1 2 16,-1-6-4,4 10 0,-3-4-1,-1-6 1,2 10 0,-1-6 0,-1-4 4,0 0 0,-3 12-4,3-12-3,-6 6 5,3-1-5,-3-1 6,1 0-6,0 0 6,-4 0 1,-2-1-2,1 1-3,-3-2 4,2 1 2,-4-1-4,4 0 3,-2 1 0,-4-2-2,1-1-3,0 1-1,2-1 6,-1 0-4,-1-1 3,5-1 1,-5 0-2,6-2-3,-1 1 6,-1-1-7,0-3 3,1 0 2,3-4 2,-1-1-1,2 0-4,-4-9 4,1 0-8,2-3 4,4 2 1,1-8 1,3 1 0,-4-2-3,4 1 0,1 3 1,-2-1 0,1 0-3,-5 6 0,5-3 6,-1 10-2,-1 0-2,-1-1 1,1 5-1,2-5 0,-2 4 0,-2 1 0,0 1-3,2 1 7,-1 1-2,0 0-2,3 8 0,-7-17-3,2 12 2,0-2 0,5 7 0,-6-6 1,6 6-2,-9-8 1,9 8-3,-12-5 2,12 5-2,-15-2 3,5 2 1,10 0-3,-25 4 1,14-3-1,-8 3 6,3 2-6,-5-1-7,-3 3 10,2 1 2,-4 2-5,-2 2-1,4-2 4,0 0 1,-2-1-9,-3 4 6,2 2 3,-3-3-1,0 2-2,5-1 1,3 0 0,0-1-1,6-3-1,2 0 3,-1-1-2,6-1-4,2-1 3,-1 0 5,4-2-1,4-1-1,0-4 5,0 0 4,9 11 3,-4-9 7,4-2 0,4-1 2,4-2 1,9-2-3,-1-2-3,1 0 0,-2-3-5,2 1-3,-2 1-10,-1-1-9,1-1-18,0-1-28,0 4-28,-8 1-33,1 1-35,1 2-42,-8 2-41,0 3-44,2-1-62,-2 3-334,-1 2-730,0 0 323</inkml:trace>
  <inkml:trace contextRef="#ctx0" brushRef="#br0" timeOffset="5709">754 1426 95,'0'0'220,"0"0"2,0 0-6,0 0-2,0 0-1,0 0 3,3 2-4,-3-2-2,0 0-7,0 0-9,0 0-7,0 0-10,21-9-15,-13 7-3,3 0-21,1-5-16,0 2-8,5 1-13,-1-2-8,1-1-13,-1 1-3,1 1-11,0-2-3,0 0-8,-1 2-17,-4 0-27,-1 1-26,1 1-34,-4-1-34,1-2-37,-2 0-42,-7 6-54,9-10-59,-9 10-215,1-9-530,-1 9 234</inkml:trace>
  <inkml:trace contextRef="#ctx0" brushRef="#br0" timeOffset="6211">0 162 200,'0'0'248,"8"-13"-16,-3 8-3,-1 1-11,7-3-9,1-1-17,2-1-8,1 1-10,2 0-13,7-5-11,0 0-16,2 1-13,-1 3-16,-1 0-6,2-1-16,-10 4-21,3-1-17,-3 2-29,0 1-22,-4 1-30,-1-1-36,1 3-30,-5-1-46,-7 2-42,14-2-37,-14 2-121,0 0-375,0 0 167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7:58.1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6571 703 88,'0'0'103,"0"0"-10,0 0 2,0 0-9,0 0-6,0 0-4,0 0 1,0 0-8,0 0 2,0 0-6,0 0-5,0 0 1,0 0-2,0 0 1,0 0-3,0 0 3,0 0 6,0 0 1,0 0 1,0 0-6,-18 3-5,18-3-5,-8 1 0,8-1 0,-9 0-2,9 0-2,-9 2-4,9-2 3,-8 3-2,8-3-1,-8 1-3,8-1-2,0 0-2,-11 1-5,11-1-2,-9-1 3,9 1-10,-10-1 2,10 1-2,-11 0 0,11 0-4,-12-1 2,12 1-5,-10 0 4,3-2-5,7 2 1,-13 0-1,13 0 2,-13 0-2,6-2 2,7 2-2,-12 0-1,12 0 0,-12 0-6,4 0 3,-2 0 3,10 0-3,-13 0 2,6 2-1,7-2-3,-10 0 0,2 1-2,8-1 0,-14 0 2,6 0 0,8 0 0,-11 1 0,11-1 0,-10 0 0,10 0-1,-9 0-4,9 0 3,-10 0-4,10 0 0,-10 0 3,10 0-2,-10 0 1,10 0-1,-11-1 0,11 1 3,-12 1-3,7-1 0,5 0-1,-11 0 2,11 0 0,-12-1-3,4 0 1,8 1 2,-11-2-1,11 2 3,-13-1-3,8 1 2,5 0-4,-13-2 6,13 2-6,-11 0 5,11 0-4,-10 0 3,10 0-5,-10 0-3,10 0 1,-10-4 5,10 4-3,-10 3 3,10-3-2,-13-4 1,13 4-4,-11 0 1,1-1 0,10 1 6,-12 0-6,12 0 4,-8 0-2,8 0 0,-13 0-2,13 0 0,-11 0-2,11 0 4,-11-1-2,11 1 3,-10-1-3,10 1 2,-9-2 2,9 2-5,-8-2 1,8 2 1,-11-1-2,11 1 3,-12-1-1,12 1 0,-10-2 2,10 2-4,-14 0 1,7-1 4,7 1-4,-12 0 1,12 0-3,-13 0 5,5 0-2,8 0 5,-12-2-5,12 2-2,-11-2 0,11 2 0,-12 1 3,12-1-5,-12-1 0,8 0 5,4 1-2,0 0-1,-14 0 0,14 0 0,-8 1-2,8-1 5,0 0-2,-10 0-1,10 0 1,-9 0 1,9 0-1,0 0 1,-13-1-3,13 1 4,-7 1-2,7-1 0,-9 2-1,9-2 1,-9 0 0,9 0 1,-8 0-1,8 0 1,-9 2-5,9-2 5,-8 0 0,8 0 1,-11 0-5,11 0 3,-9 1 0,9-1 1,0 0-3,-10 0 2,10 0-2,-9 3 7,9-3-4,-8 1-3,8-1 3,0 0-1,-11-1 0,11 1 0,0 0 0,-8-1 2,8 1-1,-10 1-4,10-1 2,-11 1 0,3 0-1,8-1 3,-12 0-1,12 0-2,-14 1 5,8-1-4,6 0-2,-15 0 3,8 0-1,-3 0-1,0 1 2,10-1 0,-15 0-3,8-2 5,-3 2-3,10 0 1,-13 1 0,2-2-2,3 0 1,-1 1 1,9 0-1,-16 1 2,8-2-1,-1 1 1,2-1-3,7 1 2,-16 0 1,9 0-1,-2 1-1,9-1-7,-15-1 8,6 2 0,1-1 0,0 0 1,8 0-3,-15 1 2,15-1 0,-14 0-1,9 0 0,-7 0 4,12 0-3,-15 0-1,9 1 0,-5-1-2,2 1 3,2-1-1,-3 1 0,2 0 2,8-1 1,-18 1-1,7-1-3,3 1 2,3 3-1,-6-4 2,1 1 3,-1-1-4,1 0 0,4 2 1,-5-2 1,4 1-1,7-1-1,-16 0 2,8 0-2,8 0-3,-12 0 2,3 2 2,2-1-1,-1 0 1,8-1-1,-12 0-1,12 0-1,-13 0 5,4 1-3,9-1 0,-12 0-1,5-1 2,7 1-2,-16 0 6,9 1-8,7-1 5,-12 0-6,4 0 4,8 0 0,-14-1 2,4 1-4,1 1 3,-2-1-3,3 0 2,-1 0-2,-1 0 3,10 0-1,-15 0 2,5-1-4,3 2 2,7-1-3,-14 0 5,14 0-2,-13 1-2,8-1 0,5 0-1,-15-1 4,10 0 3,5 1-5,-11 0 0,11 0-2,-10 0 3,10 0-1,-11-1 2,11 1 0,-10 1-1,10-1 0,-10 1 2,10-1-2,-11 0 2,11 0-5,-11 0 2,11 0 0,-11-1 3,11 1-1,-12-1-1,5-2 1,7 3 0,-10 0-2,10 0 5,-13 0-4,13 0 1,-11-1 2,11 1-1,-13-2-6,13 2 4,-12 0-2,12 0 0,-12 0 4,12 0-2,-12 0-1,5 0 0,7 0 0,-12-1 1,12 1-2,-16 1 1,11-1 2,5 0-1,-12 0 0,4 0 3,8 0-2,-15 0 0,10 0-1,5 0-1,-12 2-1,12-2 2,-17 0-3,12-2 2,5 2 1,-18 0 1,9 0 0,9 0-1,-16-1 2,5 1-1,2 0 0,1 0-2,-2 0 1,2 1 3,0 1-4,8-2 4,-15-2-2,15 2 2,-12 0-4,4 0 1,8 0 2,-12 2-1,5-2 1,0 1 0,7-1 0,-13-3 0,13 3-5,-14 2 4,14-2 1,-12 0 2,6 0 0,6 0 0,-12-2-4,12 2 3,-11 0-2,11 0 2,-11-1 1,11 1-4,-11-3-4,11 3 6,-11 0 0,11 0-1,-14 3 0,6-2-1,0-1 3,0 0-3,8 0 0,-16-1-1,7-2 2,0 3 2,-1 3-4,10-3 3,-15 1 1,5-1-4,10 0-5,-12 0 6,5 0 1,0 2 1,7-2-2,-12 0 0,12 0 0,-12 0 3,4 0 2,8 0-7,-11-2 4,11 2 0,-13 0-3,7 2 2,6-2 0,-12 1 0,12-1-2,-15-1 3,9 1 0,6 0 2,-15-2-3,15 2-1,-11 0-2,1 3 4,2-3-3,-3 0 3,3 0 0,-1 0 1,-2 0-1,0 0 1,1 0-5,2 0 8,-1 0-4,0 0 3,-2 2-5,1-2 6,0 0-5,2 0-1,-2 0 1,-1-2 1,11 2-1,-13 0 3,5-1-2,8 1 1,-16-2 2,9 4 2,0-1-2,-1-1 0,8 0 3,-14 0-2,7 0-5,7 0 0,-12 0 2,3 0-2,9 0 2,-13 0 0,6 2 0,7-2-1,-11 0 3,11 0-1,-10 0-4,10 0 7,-10 0-8,10 0 3,-11 1-4,5 0-1,6-1 4,-12 0 1,12 0-4,-11 0 5,4 1-3,7-1 0,-10 1 0,4 0 1,6-1 2,-10 0 0,10 0-3,-11 1 0,11-1 2,-11 1-4,11-1 3,-12 1-1,6-1 2,6 0-2,-12-1 0,12 1 0,-11 3 3,11-3-5,-15-2 1,10 4 4,5-2-3,-13 0 2,5 0 1,8 0 0,-15 0-2,8 0 4,7 0-2,-15 1 4,5-2-2,2 1-1,0 1-5,8-1 6,-15-1-3,8 1 2,7 0-2,-16 1 1,8 1 5,-1-4 0,2 4-1,7-2-4,-12 2-1,12-2 3,-13 0-5,6 0 6,-1 1-6,8-1 4,-12 0 0,6 1 2,6-1-6,-12 1 6,12-1-4,-11-1-1,11 1 0,-10 0 3,10 0-4,-11 1 3,11-1 5,-8 1-8,8-1 2,-14-1-6,14 1 7,-11 1 1,11-1-3,-10 1 0,10-1-2,-12 0 0,7 1 4,5-1-3,-9 0 1,9 0 2,-7 1 1,7-1-1,0 0-5,-12 2 4,12-2-2,-8 0-4,8 0 3,-10 0 3,10 0-3,-13-2 4,13 2-1,-13 0-2,7 0 0,6 0 0,-18 0 3,9 0-3,2 0 0,-6 0 3,2 0 4,-5 2 5,3-4 4,4 4 0,-3-2 2,2 0 0,0 0-5,1 0-1,-2 0 0,11 0 1,-14-3-3,9 3 3,5 0 0,-12-2-2,12 2-3,-10-1-2,10 1 4,0 0-1,-8 0-1,8 0-5,0 0 9,-8 2-9,8-2-2,0 0 3,0 0-3,0 0 3,-9 2-3,9-2 0,0 0 2,0 0 2,-10 0-6,10 0 1,-11 2 4,7-1 0,4-1-3,-16 0-2,6 0 3,2-1 2,-4 1-4,-1 0 4,-2-2-3,-3 0 0,3 1-2,-3-1 1,2 1 2,-3-2-4,4 1 5,-4-2 1,0 2-4,2 0 0,-1-1 2,-1 1-2,3-1 0,-2 2 5,2-3-6,1 2 8,3 1-7,-1-1-2,1 0 2,0 1-1,1 0-1,0-2 1,0 3-1,-1 0 4,3 0-2,-1 0-1,2-2 0,8 2 7,-16-2-7,12 1 1,4 1-1,-10 0 0,10 0 0,-9-1 0,9 1-2,0 0 1,-11 1 0,11-1 1,0 0 0,-8 1 0,8-1 0,-11 4-2,6-4 2,5 0-3,-8 5 2,8-5-1,-7 2 1,7-2 4,-9 3-5,9-3 3,-11 7 2,4-5-2,1 1 5,-3-2-5,0 1 1,3 0-3,6-2 2,-12 3 0,6-3-1,-3 3 0,1-3 4,1 4-3,-1-3 2,8-1-2,-11 2 8,5-1-6,6-1-2,-11 1 4,4-1-7,7 0 0,-13 2 3,8 0 0,-2 1 0,7-3 1,-14 1-1,14-1-3,-11-1 2,4 2 1,7-1-1,-13 1-1,6 0 2,7-1 1,-12 0-4,12 0 4,-12 0 0,7 1-1,5-1 3,-11 2 0,11-2-3,0 0 8,-8 0-9,8 0-3,0 0 1,-10-1 2,10 1-1,0 0 3,-9 1-2,9-1 4,0 0-1,-9 1-2,9-1-2,-7 1 2,7-1 0,-12 1 9,12-1-12,-11 0 3,4 2-1,7-2 2,-11 2 1,4-2-5,-4 0-1,2 1 5,-1 1-2,-3-1 0,2-1 1,-2 0 0,1-1-2,0 1 3,0-2-1,-1 2-2,-2-1 6,3-3-7,0 2 7,0 1-4,0 0-2,2 0 3,-3 0-1,2-1 0,1 1 2,-1 1 1,2-2-9,0 1 6,0 1-1,-1-3 3,-1 1-2,1 2 1,1-1-3,1 0 2,-2 1-2,10 0 1,-14-2-1,6 1 0,8 1 1,-13 0-1,13 0 2,-10 0 0,10 0 1,-11 1 2,11-1-4,-10 1 2,10-1-2,-6 1 2,6-1-1,0 0 0,-10 0 2,10 0-5,0 0 5,-8 2 0,8-2-3,-4 3 0,4-3-1,-7 3 3,7-3 1,-8 4-3,-1-3 0,4 1 1,-4-1 0,9-1 1,-13 2-4,5-2 0,-2 1 4,-1 1-3,0 0 2,1-2 5,0 0-4,1 0 2,0 0-3,-3 0 1,2 0 3,2 0-2,8 0-3,-17 0 4,7-4-6,2 3 3,-2 0 0,10 1 2,-12 0 0,5-1 2,7 1-2,-11-1 4,11 1-5,-9-3 2,9 3-6,-9 0 4,9 0-2,-6-4 1,6 4 0,0 0-1,-8-3 2,8 3-1,0 0 0,0 0 1,-12 2-2,12-2 3,0 0-2,-9 0 3,9 0-5,-11 1 6,2-1-7,1 3 7,-2-2-4,0-2 3,-1 3-5,-4-2 2,-4 1 7,4-1-12,-3 0 3,1-1 6,-2 0-1,2 1-5,-1-1 3,1 0 1,1-1 3,0 1 7,3 1 0,-1-2-1,4 1-2,-2-1-2,0-1 2,0 2 2,-1-3-2,4 4-1,-4-1-4,3-2 3,1 2 1,0-1 1,-1 0-6,4 1-1,6 1 4,-13-3 1,6 3-3,7 0-1,-10-1-2,10 1 2,-10-2-4,10 2 0,-9 0 2,9 0 0,0 0-2,-9 0 4,9 0-3,0 0 0,0 0 0,0 0 3,-10 0-5,10 0 3,0 0 0,0 0 0,-11 3 1,11-3-7,-7 3 6,7-3 2,0 0-5,-9 2-2,9-2 5,-8 1 1,8-1-1,-12 2 2,4 0-1,0-2-2,8 0 0,-12 3 0,7-3 0,5 0 9,-15 0-9,6 2-3,3-1 2,-4-1 2,3 2 1,7-2-9,-12 0 9,5 1-2,7-1 3,-10 0-3,10 0-2,-12 1 12,12-1-12,-13-1 4,5 1 9,8 0-11,-14 0-2,7-1 1,7 1-3,-15 1 2,7-1 0,0-1 1,8 1-1,-17-1-1,12 0 0,5 1 1,-14 0 1,14 0 0,-12 2 1,5-2 1,7 0-3,-12 1 0,12-1 10,-10 1-10,10-1 2,-9 2 1,9-2-3,-6 0-1,6 0 4,-9 1 4,9-1-5,0 0 3,-11 1-6,11-1-1,-5 2 2,5-2 3,0 0-4,-9 1 2,2 2-1,7-3 0,-14 1 4,9-1-2,5 0 2,-14 1-4,4-1 1,2 0 2,-3 0-2,4 1-3,7-1 17,-17-1-12,13 0 3,-8 2-3,2-2-2,10 1 2,-14-1-1,6 1-1,-1-1 4,9 1-4,-9-3 0,9 3 1,-15 0-2,11 0 0,4 0 4,-12-2-3,12 2 4,0 0-6,-10 0 4,10 0 0,0 0 0,-6-2-1,6 2-3,0 0 5,-10-1-1,10 1-1,0 0 11,0 0-16,-8-1 0,8 1 18,0 0-8,-8-1-6,8 1-3,0 0 1,-8-2 3,8 2-1,0 0 1,-9-1-1,9 1 0,0 0 0,-7-1 0,7 1 3,0 0-5,0 0 4,0 0-1,-10 0 5,10 0-5,0 0-3,0 0 0,-10 0 3,10 0 0,0 0 1,0 0 0,-11 0-1,11 0-3,0 0 1,-6-2 2,6 2-2,0 0 4,-10-3 0,10 3-3,-8-2 2,8 2-3,-10-3 2,6 1 11,4 2-13,-14-4 2,7 2 1,2-2-1,5 4-2,-12-3 0,5 1 1,-1 1-6,2-1 15,-4 0-12,2-1 5,8 3-6,-13-3 5,6 3 0,7 0 0,-10-1 10,10 1-15,-10-1 3,10 1 0,-9-1 3,9 1-4,0 0 1,0 0 7,-10 0-4,10 0 2,0 0-4,0 0 1,0 0 4,-6-3 6,6 3-11,0 0-1,0 0 3,0 0 1,0 0-5,0 0 4,-8-2-2,8 2 0,0 0-2,0 0 3,0 0 2,-4-5-3,4 5 0,0 0 3,-3-6 3,3 6-6,0 0-3,0-11 7,0 11-3,-2-9-3,2 9 4,-1-9 3,1 9-2,-2-10 2,0 5-1,2 5 6,-2-14 4,0 9-4,-2-1-2,3-1 2,1 7 7,-5-10-5,0 4-2,3 0 8,2 6-10,-5-10-3,3 5 34,2 5-8,-3-7 2,3 7-6,-2-8-2,2 8-1,2-9-6,-2 9 1,3-11-1,-1 6 2,-2 5-8,4-10-1,-3 6-2,1-1 9,3 0-13,-3-1 3,0-1 2,-2 7 0,3-10-5,0 4 0,-3-1-2,2-1 3,0-1 3,0 0-7,-2 0-3,2-2 9,-2 2-7,0-3 2,-2 2 0,2-1-3,0 2 6,0-2 0,0 2 4,0-1-9,2 0-2,-2 3 1,3-3-3,-2 2 5,1 0 0,0 1-1,0 1-3,1 0 2,-1-1 1,0 0 3,-1-2 2,3 5-6,-4-5-1,2 0 1,3 2 1,-4-1 1,1 2-2,0-4 2,-2 10 1,2-9 4,3 3-7,-5 6 4,2-10-6,-1 6-2,-1 4 2,4-8 3,-1 3-1,-3 5 13,6-5-17,-6 5-2,3-6 2,-3 6 4,5-5 5,1 2 4,-6 3-13,0 0-1,8-7 2,-4 4 1,-4 3-2,6-4 5,-6 4-3,0 0 4,7-3-3,-7 3 1,7-1 1,-7 1 0,8-2-4,-8 2 5,8 0-5,-8 0-1,0 0 9,15 2-6,-10-2 1,-5 0-1,12 4-2,-5-4 2,-1 1 2,0 2-3,2-3 3,0 0-1,-8 0 0,12 2 0,-3-1 0,0 0-1,-3 0-1,1 0-1,-7-1 3,14 0 2,-7 0-2,0 0-3,-7 0 2,14-1 2,-4 0 4,-10 1-2,14-1-5,-8 1 1,-6 0 9,13-1-4,-6 1-4,-7 0-1,14-2 1,-2 2 1,-2 0 4,-1 0-1,1 0 2,0 0-5,2 0 3,-1 0-3,5-1 4,-4-1-2,0 2-3,0-1 2,4 1 1,1 0 5,-4 0-5,3 0-7,-6 0 6,1 0-1,1 0 3,0 0-1,0 0-5,2-3 1,-4 3-5,6-1 5,-4 1 1,-1-1 1,-1 1 0,4 0 0,-4-1 1,4 1-2,-2 1-3,-1-2 4,1 2 0,1-1 6,0 0-7,-1 0 0,5-1 1,-5 1-2,0 1 8,0-1-9,0 1 3,8-1-8,-4 0 10,-3-1-1,0 1-4,5-1 5,-3 0 2,1 1 0,-4-1 2,5 0-1,-8 0-4,6 0-4,-3 1 0,1-1 0,0 0-7,-1 2 14,3-1-3,-2 0 0,-3 1 3,2 0-4,2-1-4,-3 1 3,1 0 7,2-1-11,-2 0-2,7 1 9,-3-1-4,1-1 4,0 1 0,0-2-4,-5 2 3,5-1-2,-1 1 5,1 0-2,-5-1 3,3 1-7,1-1 11,-4-1-19,3 1 8,-3 2 2,1-2 0,-1 1 0,0 0 3,2 0-3,2 0-1,-5 0 0,3 1-3,-3 2 4,6-3 2,-1 0-4,3 0 5,-7 0-6,1 0 0,2 0 6,-1 0-3,4-1-3,-3 1 5,-2 1-1,3-2-2,-2-1-1,-1 1 0,2 1-1,1 0 7,0 0 6,-3-2-14,0 1 1,-2 1 4,5 0-1,-3 1-7,2-1 12,2 2-6,-6-4 16,3 2-21,2-1-1,-6 1 3,8-1 1,-1 0-2,-1 0 2,1 1 3,-1 0 5,-1-1-5,1 0-3,-5 1-2,5 0 5,-1-2 0,-2 2 1,1-1 2,1 1-2,-2 1 4,3-4-12,-3 3 4,-2 0 2,1 0 4,5 0-12,-6 0 1,2 2 11,-1-2-2,3 1-2,-2-1-2,-1-1 1,0 1 3,0 0 3,1 0-1,4-2-4,-2 4 0,2-4-1,-4 2 6,-2 0-7,2 0-7,1-2 9,-4 2 1,7 0 2,-6-2 1,2 0-2,-1 1 3,3 1-5,-3-1 2,0 0 1,0 2-1,-1-1 0,1 0 5,-1 0-7,2 0-3,-3-1 0,3 0 7,0 0-7,1 1 1,1-1 6,-3 1-4,-2-1 7,2 1 6,0-3-19,6 6 4,-7-6 0,1 3-3,0 2 5,0-1 3,-2-2-3,2-1 0,4 2 2,-6 0 4,1 0 1,-2-1-5,0 1-5,1 1 4,0-1-5,-1-3 6,2 1 0,-2 1-3,0 0-1,1 0 3,2 0 3,-2 0-3,6-2 0,1 2-2,-1 1 6,0 0-7,0 1 16,1-1 0,0-1-16,1 1-2,-7-2 5,3 4 0,3-5 0,-1 1 3,0 2-3,0-1-3,-4 1-2,1-1 6,0 1-5,-1-1 2,0-1-2,-1 2 2,2 0-2,-2 1 1,3-1 1,-2 0 10,1 1-11,0-1-2,-3-1 8,3 1-4,0 0 4,2-1-3,2 1 12,-2 0-17,-2 0 2,-1 1 0,5-3-1,-4 2 7,3 1-4,0-1 2,0 2-6,0-2 2,0 1 0,2 0 6,-3-1-5,4 1 2,-3 1 4,1-2-6,0 1 1,-1-1 2,0 0 0,-4 2-2,2-2 14,-2 1-12,4-1-1,-1-1 4,-1 1-4,-1 0 1,-2-2-1,2 2 3,0-1-4,-2 1 1,6 0-4,-2 0 1,-1 0 7,2 0-8,0 1 1,-4-1 5,3 2-1,1-4 8,-4 2-14,1 2 7,2-1-2,4-5 0,-3 5 1,1 1 4,0-1-7,1-2 6,-3 2-10,1-1 0,1 2 7,1-1 0,-2-2 1,1 1-3,-3 1-2,1-1 3,4-1-1,-8 1 1,2 2 2,-1-2-2,0 1-2,0-2-5,0 1 6,4 0 2,2 0-1,-2 0 0,1 1-5,-3-3 5,-1 4 0,-1-3 2,1 0-2,-1 1 2,-1 0-1,0-1 3,5-1-4,-4 2 1,5-1-1,-7-2 0,7 4-4,-4-1 3,-2-1 6,1 1-8,0 0 1,1 0 4,-2 0-4,1-3 2,0 3 1,4-2 0,0 1 0,0 1 3,0 2-6,1-3 1,-2 1 8,0 1-9,-2-2 4,4 1 0,-5 0-2,3 1-4,1-3 5,0 2 1,0 2-4,-1-2-2,-3 0-5,5-1 1,-6 1 8,2 0-2,-2-1 4,2 1-1,-2 0-1,2 1 2,3 0-2,-4-2 4,-1 1-1,1 3-2,-1-4 11,1-1-21,1 3 10,-3-2 5,3 0-4,-1 0-3,-12 1 4,19-1-2,-9 0-3,-3-1-2,-7 2 3,17-4 5,-9 1-5,1 1-3,0 0 3,0 1 4,5 0-3,-6-1 0,5 1 1,-2-1-3,0 0 5,6 1-2,-4 0-4,5 0 7,1 0-8,-1 0-1,1 0 7,1 0-6,-4 0 5,0 2 3,1-1-2,-1 0-5,0 0 1,-2 0 3,-1-1-1,-4 1 0,3 1-3,2-2 10,-1 1-1,-1-1-7,0 0-1,0 1 2,0 0 0,-3-1-2,5 0 5,-2-1-3,0 1-4,5-1 15,-5 1-10,4 1-2,1 1-2,0-2 1,0 2 4,-1-2-2,2 1 2,-2-1-2,2 2-3,1 0 1,1-2 0,-1 2-1,6-1 1,-8 3 2,-1-3-1,2 0-2,-3 3 4,2-3-2,-1 0 1,1 0 1,-2 1-4,4-1 5,-3 1-3,1 0 3,-5 0-2,1-1 9,3 1-10,-5-1-5,5 0 6,-2 0 3,-4 0-2,1 0-2,0 0 0,4 0 8,-5 0-7,2 0 0,0-1-6,0 2 5,-1-1 8,2-1-13,-1 2 5,0 0 2,6 0-1,-3 0 5,-2-1-7,3 1 2,0 0-3,0 2 3,1-1 0,-1-1-6,-1 1 3,3-1 2,-3 0-1,-3 1 2,6-1-2,-6 0 2,4 2 0,4-3 3,-8 3-1,3-2-1,2 1-5,0 0 5,-2 2-5,-4-3 3,0 2 1,-1 0 1,2 0-3,4-1 14,-4-1-13,4 1 1,-7-1-4,7 3 7,0-1-3,-4-2-4,1 1 4,-3 0 0,1-1 1,-3-1 0,4 1-1,-2 2 1,-1-2-1,3 1-3,-2-2 4,-1 2-3,0-2 0,-1-2-1,-8 2 2,14 2 2,-7-1-1,0-1 3,-7 0-4,12 2 0,-6-2 3,-6 0 5,9 1-2,-9-1-8,6 1-3,-6-1 6,8 1 0,-8-1-1,0 0 3,0 0 4,0 0-11,9 1 5,-9-1-4,0 0 1,0 0 2,0 0-2,0 0-7,0 0 3,0 0 3,3 4-3,-3-4 1,0 0 8,0 0-7,0 0 5,-8 13-1,5-9 3,-3 1 1,6-5-6,-7 10 7,2-6-3,2 1 0,-1-1-4,-2 2 5,3-1 4,-2-1-9,1 4 2,-1-2 13,-1 1-6,2 0-6,0-2-2,-2 2 1,3 1 1,-2 1-1,1-2-1,0 0 5,1 0-3,-3 1-3,2 1 3,-2 2-2,3-1 0,-1 0 4,0 0-3,-1 5 2,3-4 6,1-2-5,-2 2-5,1 4 0,0 0 6,3-1 3,0 2-2,1-1 16,1-5-17,-1 6-5,0-2 4,-1-2 0,2-1-7,0 1 5,-2-2 3,0 0 0,0 0 2,2 0-1,-4-1-5,2-1-3,-1-1 5,0-1 0,1 2-4,-1-8 5,-1 13-1,-2-6 2,3-7 2,-1 12-3,0-8 10,1-4-15,1 9-1,-1-9 5,1 9-1,-1-9 2,-2 8 2,2-8-4,-1 7 6,1-7-9,-3 7 3,3-7 3,-4 5 0,4-5-1,0 0-5,-3 4 5,3-4-4,0 0 4,0 0-3,0 0 1,-4 7 3,4-7 7,0 0-7,0 0-1,0 0 2,0 0-4,0 0 1,-12 4 3,12-4-3,-8-1-1,8 1 2,0 0 4,-18-6-2,8 5-7,1-1 8,-2 0-7,-1 1 0,2-1 3,-2 2-1,0-2 0,-1 1-2,-4 1 5,1-2-7,0 2 4,-3 0 0,4 2 2,-2-2-4,3 1 3,0-1-3,2 0 0,2 0 6,0 0 0,-2 2-6,6-2-1,6 0 7,-12 1-6,12-1-8,-9 1-16,9-1-14,-5 2-18,5-2-26,0 0-21,-7 3-25,7-3-28,0 0-28,-8 3-32,8-3-33,-5 3-238,5-3-529,0 0 234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8:18.3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2111 196 54,'0'0'226,"0"0"-11,-6-4-18,6 4-11,0 0-9,0 0-13,19-8-5,-8 3-6,7 2-9,-2-2-3,10-1-8,3 1-7,1-1-8,-1 1-6,3 2-6,2-1 0,3 0-10,-3 1-7,1 0-1,-6 3-5,4-2-10,1 2-4,-1 0-3,1 1-5,-5 0-9,1 1-3,-6 2-6,-9-1-1,0-2-8,-4 3 6,-1-2-12,-2 0-1,-1 2-7,0-3 2,-3 2-4,0 1 1,-4-4 0,4 6-3,-4-6-1,-2 9-1,2-9 1,-11 10-1,0-4 0,-1-1 3,-5 3-5,-7 1 4,0 0-5,-1-2 4,-3 3 1,2-1-2,-5 0 6,-3 0-10,3-1 3,-13 5 1,10-2-6,-12-2 2,11-1 0,-12 3 4,11-4 1,2-1 4,0 1 0,0 2-3,-1-4-1,-1 3 11,5-4-12,1 3-1,1 0 3,5-2-6,6-1-1,2 0 0,5 0 2,4-3-1,-1 2-7,2 1 3,-1-1 3,7-3 4,-5 6-9,5-6 4,-3 7-6,3-7 1,7 9 11,-4-4-4,2-1-11,2 1 2,0 2 2,0-1 2,2-1-3,1 0 1,-2 1 2,0-1-1,0 1-4,2-1 2,-4 2 4,1 0-5,1-2 12,-2 0-13,0 1 2,0 2 0,-3-4 0,2 1-2,-1 2 7,2-2 7,-2 2-15,3-2 6,-5 0-3,1 4 7,-1-2 0,-2-1 0,2 1-4,-2-1 6,0-6-1,0 13-2,0-7 2,0-6 2,-2 11-4,0-5 3,-1 2-3,-4-1 8,3-3 3,-4 3 0,2-2 5,-2 3-8,-1-3 17,-1-1-6,1 0-3,-8 2-4,1-2 2,4 2 1,-5-2 13,-2 0-13,0 3 0,-7-5-1,0 2 3,2 0 10,-5 0-14,5-2 2,-4 3-2,2-2-2,-1-2 2,0 3 2,3-1-5,8-3-2,-1 1 1,0-1-6,5 2-1,3-2 2,0 0 0,2 0-9,7 0-11,-12 0-9,12 0-21,-8-6-37,4 3-26,4 3-20,-5-7-34,5 7-29,0-10-38,0 1-34,2-2-43,-1 2-278,1-2-626,5-4 277</inkml:trace>
  <inkml:trace contextRef="#ctx0" brushRef="#br0" timeOffset="829">1646 127 7,'0'0'198,"10"-7"2,-10 4-1,0 3-4,5-3-6,-5 3-10,0 0-13,7-3-9,-7 3-8,0 0-15,0 0-7,0 0-11,0 0-2,0 0-3,0 0-3,0 0-3,0 0-6,-19 7 0,12-3-9,-3 1-5,-1 0-7,1 1-4,-6 0-1,2 2 3,-4-2-5,0 3-10,-6 0-2,1 0 0,-1 1-5,-3-1-1,1 1-5,2-2 8,-1 0-8,1 1-8,4-2-1,4-3-8,-2 3 1,3-2 1,-1 1-1,6-2-11,2 0 5,0-1-3,2 0-1,6-3-2,-8 3 0,8-3-11,-10 2 1,10-2 5,-5 2-4,5-2-4,0 0 0,0 0-1,0 7 6,0-7 5,5 9-3,-3-5 1,3 2-4,2-1 4,3 3 4,-2-1 4,0-1-12,4 2-11,0 0 6,0 3 5,5-2 10,-5 0-5,-2 1 7,5-1-7,-1 0-6,1 1-3,-2-1 9,1 1-13,2-1 14,-4 0-26,2 0 13,-3-1-4,3 1 11,0 0-9,-6-2 10,2-1-3,-2-1-1,2 1 1,-5-2 1,-2 0-9,6 1 11,-5-1-4,1-1-4,-2 1 3,-3-4-6,5 8 1,-5-8 3,2 7 1,-2-7 2,0 0 5,-5 8-3,5-8 2,-9 5-7,1-2 3,8-3 18,-16 5-4,4-3-2,-2 0 14,0 0-11,-5 1-1,2 0-1,-9-1 0,2 2-7,-4-1 2,4 1-2,0 0 4,-4-2-4,1 1 3,1 0-6,8 1 5,-2-3-1,2 4-4,-1-3-1,5 1 0,-4 0-1,4 0-1,5-1 0,-3-1-2,3 1 0,9-2-1,-17 1 0,17-1 4,-10 2 5,10-2 14,0 0 2,-11 0 5,11 0-16,0 0 12,-9-3-4,3 1-2,6 2-3,-4-6 3,-1 1 1,5 5-6,-3-8 2,1 2-2,0 0-4,2 6-6,-2-15 3,2 5 3,-3 1-4,1 0-3,0-2-2,-1-2 3,1 5 0,2-4-4,-3 1 8,1 0-10,0 2 1,2 1-1,-3 1-2,3 1 2,0 6 2,-2-10 3,2 10 1,0-9-3,0 9 5,0 0-5,-3-7-14,3 7 10,0 0-1,0 0 1,0-6-5,0 6-3,0 0 0,0 0 3,0 0 2,0 0 1,0 0 3,0 0-6,0 0 3,0 0-6,0 28 3,0-23 3,5 3-3,-2-2 5,-3-1-2,2 2 7,0-1-10,3 1 1,-3-2-2,-1 0 4,-1-5-4,4 10 3,-1-4 1,-3-2 2,0-4-1,2 12-11,-2-8 10,0-4 3,0 10-1,0-10-2,0 9 3,-2-4-5,-1 0-6,3-5 2,-12 10 6,5-5 1,-2 0 3,-1 1 1,0-2-4,-2 1 2,-4 1-2,0-2-1,-3 2-9,-1 0 10,2-3 3,-1 2-2,0-1 0,2-2 7,-1 0-8,4-1 2,4 1-3,2-2-1,-4 0 4,12 0 0,-11-3-5,6-4-2,0 2 6,3-4 2,0 0-3,2 0 3,4-6-8,-4-1 2,2-1 3,1-1 1,0-5-8,1-2 2,-4 1 0,0 1-6,0 0 1,0 6 3,-2-1-1,0 2 1,-1 2 1,0 0 1,-1 4-2,0-1 6,-2 3-8,0-1-6,-2-1 4,2 4-6,-10 0 1,4 1 5,-4 2-1,-3 1-3,0 2 9,0 1-5,-6 3-5,-2 3-4,-1 0 14,4-1-5,-2 6 1,0-3 2,-3 2-1,3 2 0,2 1 2,-2 0-15,2 1 19,8 0-5,-7 0 4,5-1 2,4-1 0,4-2 0,2-1-11,0-1 9,4-2 2,-2 2 0,5-3 3,1-6 0,1 11 2,3-6 5,0-2-1,1 0 1,7 1 3,4-4-6,-3 0 1,12-3 2,1-2-4,4 0 2,-2-3-3,1 2 4,1-1-19,-2 0 6,1 1-15,-5-1-27,-6 2-24,1 1-30,0 0-28,-7 3-27,3-1-34,-6 0-43,0 4-39,1-2-45,-6 3-313,2 0-679,-6-3 301</inkml:trace>
  <inkml:trace contextRef="#ctx0" brushRef="#br0" timeOffset="2176">770 1176 213,'6'5'222,"-6"-5"-16,16-2-9,-6-1-7,7-2-5,7-5-10,4 3-16,-2-2-14,-2 0-16,-1 0-11,3-2-10,-2 3 4,0-3-9,-1 2-12,-5 0-26,0 0-21,4-1-31,-8 1-39,1-3-42,-1 0-41,-4 0-43,3-2-51,-10-2-117,4 1-346,-5-1 153</inkml:trace>
  <inkml:trace contextRef="#ctx0" brushRef="#br0" timeOffset="2662">0 41 112,'0'0'154,"0"0"-7,0 0 14,0 0 8,0 0 8,0 0-5,0 0-1,24-5-11,-10 3-7,3 1-12,2-4-11,6 0-12,0 0-12,2 1-12,-2-1-12,-1 2-11,-5 1-19,-2 1-38,-3-1-47,2 0-39,-5 4-45,2 0-36,-3 1-183,1-1-362,1 4 161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8:15.8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1834 587 171,'-5'5'211,"5"-5"8,0 0 1,0 0-14,0 0-5,0 0-3,0 0-5,0 0-2,0 0-8,10-18-18,-8 10-11,0-1 2,3-1-11,-2-3-5,1-1-9,2-1-14,-2-2-5,3-5-13,-2 5 7,2-7-10,-1 1-16,2 0 2,0-3-10,0 2-10,0 1-2,2-1-11,-1 2-1,-4 5-8,2 2-3,-2 0 10,2 2-22,-2 2-5,-1 3 8,1-1-7,-1 4-5,-1 0-6,0 1 6,-3 4-2,8-4-6,-8 4 7,12-1 3,-12 1-11,17 5-2,-7-1-11,-1 2 8,6 1 0,1 3 4,-2 0-4,2 0-1,4 3-1,-8-1 5,2 0 0,7 3-2,-2 1 1,-4-6 3,-2 3-3,0-1 5,1 1 13,-3-2-30,-1 1 7,-2-1 1,-1-2-5,-2-1 2,-1 0-2,0-1 6,0 0-4,-2 2 4,-2-2 0,-5 0 0,-2 1-3,1 0 16,-2-2-10,-9 3 1,1-1-18,-10 1 17,1-2 12,-3 2-19,2 0 4,-4-2 2,-2 1 0,-1-1 0,-11 3 1,-5-2-11,2 3 4,2 0 6,12-3 4,-3 0 1,3 0 1,0 1-2,-1-1-3,4 0 1,2 0-6,1 1 20,11-2-18,-2-1 6,4-1-7,4-2-1,0 0 3,2 0 1,-1-3 9,9 0 16,0 0 17,-12 3 22,12-3 1,0 0-7,-7-6-19,2 2 8,2-2 5,-1-4 0,1-1-4,-1 0 2,1-3-6,-4-3-2,3 0-6,-2-6 0,0 0-4,1-2-4,-4 0-4,-1 0-1,2 0-5,-3-1 3,1-1-4,4 2-6,-6-1 0,0 3-4,0-1-3,0 1-1,-2 3 3,7 4-4,-3 2 0,3 1-8,0 3 7,2 2 2,0 0-10,1 4-11,1-1-16,-4 0-24,7 5-35,-4-7-32,4 7-49,0 0-48,-6-6-13,6 6-25,0 0-44,0 0-38,0 0-249,0 0-636,0 0 282</inkml:trace>
  <inkml:trace contextRef="#ctx0" brushRef="#br0" timeOffset="782">1639 21 175,'4'-9'200,"-4"9"-10,2-5-1,-2 5-9,0 0-12,0 0-14,0-7-16,0 7-12,0 0-13,0 0 2,0 0 0,0 0-2,0 0-3,14 21-9,-10-11-5,4 5-6,-2 0-7,2 7 3,1 0-15,-2 1-8,0 1-1,3 2-6,2 3-9,-3 0 1,-2-2-17,5 3-17,-3-1-28,1-3-26,-3 3-25,-2 0-34,0-4-41,0-1-36,-3 0-51,-7-6-136,3 3-392,-5-2 174</inkml:trace>
  <inkml:trace contextRef="#ctx0" brushRef="#br0" timeOffset="1112">1032 687 149,'-10'-2'215,"2"-2"-5,-2 0-15,0-1-6,4 0-5,-4-2-5,2-2-5,-1 0-16,4-2-11,-4-3-11,4 0-13,0 3-9,3-1-15,2-4-8,-2 1-8,4-3-10,-2 2 1,2 6-7,3-4 1,0 3-9,2 2-5,-2-1-7,2 2-3,3 0-7,-1 0-2,-4 5-5,5-1-4,-2 2-1,0 2-4,-8 0-5,16 4 4,-8 0-8,1 3 1,-4 2-1,2 0-1,0 4 1,2 0-2,-6 2 0,4 0 2,-3-1 0,-2 2-3,0 0 3,0 0-2,0-6 1,-2 2 3,2-1-1,-2 0-3,0 0 1,-2-1-2,0-2 3,0 1-3,0 1 2,2-2 0,-4 0-1,-2 0 1,0-2 1,-3 0 5,-3 3-4,-2-1 0,-3-3-3,0 2 4,1-2 0,-3-1-5,0-2-1,-2 0 3,-5 1-2,6-2 1,-5-5-1,8 4 0,-2-2 12,5-1-3,2 1 2,-2-3-3,2-2 6,0-1 3,3 0 1,1-6 4,-2 2-4,4-2 7,-2-2-13,2 0-1,1 0-4,0-1 4,-2 3-1,5-2-7,-1 0 2,-2 6 3,0-4-4,3 2-1,-3 3-2,1 1 2,-1-1 3,-2 2-9,2-2 1,0 3 0,-4 1-2,2 0 7,-5 1-7,2 1 2,-4 2 2,-3 0-8,1 2 0,-2 2-5,0 1 6,0 3-4,-9 0 6,5 5-4,6-5-1,-9 4 4,10-2-6,-2-1-3,3 4 8,2-1 2,-2 0-4,3-1-2,0 2 6,5-5 1,1 2 2,2-1 2,1-2 5,0 1 3,2-7 5,4 13 4,1-7 8,3-2 5,3 1-16,1-2 19,4-2-3,4-2-3,1 0-13,5-2 19,0-1-17,0 0-5,1-2 0,1 1-1,-10 0-13,-2-2-31,0 3-21,0-3-24,-1 2-28,-3-1-24,0 0-38,-6 1-54,4 0-44,-1-5-47,-2 3-236,-1 0-586,0-2 260</inkml:trace>
  <inkml:trace contextRef="#ctx0" brushRef="#br0" timeOffset="1879">901 264 71,'0'0'241,"10"-5"-7,-6 3-20,2-2-6,4 0-14,1 2-9,1-2-12,4-2-13,2 1-17,-4-1-14,4 1-11,-4 0-14,1 2-12,-3-1-21,-2 0-29,-2 2-27,0-1-36,-2 1-43,-6 2-70,4-3-73,-4 3-121,0 0-356,0 0 158</inkml:trace>
  <inkml:trace contextRef="#ctx0" brushRef="#br0" timeOffset="2114">0 423 79,'0'0'214,"0"0"-13,0 0-10,0 0-9,0 0-13,23-13-13,-8 7-10,1-2-15,7-2-12,4 4-11,-3-1-14,3 2-10,-1 1-16,0-1-29,0 4-30,-1-1-38,2 2-38,1-1-51,0 3-54,-4 2-96,5 1-289,-1 0 127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30T17:48:22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7064 1362 78,'7'-6'119,"-2"0"-3,-5 6 1,7-4-4,-4 1 8,-3 3-1,8-4 7,-8 4 3,7-2 0,-7 2-1,0 0 1,6-3-7,-6 3 13,0 0-6,0 0-6,0 0-3,0 0-7,0 0-12,0 0-7,0 0-8,-16-6-5,5 5-5,0 0-4,-6-1-3,-2 1-5,-1-1 2,1 2-5,-6-1-4,-2 0 0,-1-1-4,3 2-4,6-1-2,-1 1 1,1-1-8,-6 1-2,4 2-5,2-1 0,-1 1 0,1 1 2,-1-3-9,1 1 7,2-1-6,-4 2-1,4-1 0,0-1 3,1 1-1,-2 0-3,0-1 2,0 0 9,3 1-19,-4-2 6,3 2 2,-5-1 2,3-1-5,-2 1 0,7 0-4,-7-1-2,2 1 2,-1-1-4,-1 1 5,2 0-4,-3 0 3,-4-3 6,6 3-12,1 0 2,-1 0-3,1 0 1,-10-1-5,10 2-3,0-2 2,-2 1 4,2-2 3,1 2-4,-2 0-3,2-2 3,-1 1 0,1 0-4,-3 0 1,2 0 4,-3 1 0,-4 0-1,6-2 0,-2 2 1,4 0-1,-3 1-3,3-2 5,-2 1-4,2 1-3,-1 1-2,2-2 7,3 2-3,0-2 9,1 0-10,0 1 0,4-1-5,-2 2 4,0-2 1,-2 2-7,4-2 7,-2 1-5,2-1-1,-1 0 4,-3 2-1,2-1-5,-6-1 8,4 0-6,-1 2 6,0-2-6,1 0 2,-3 0 2,1 0 0,-3 0-1,1-1-4,-2 1 4,3-1-5,-2 1 0,-3 0-2,4 0 2,-1-1-1,0-1 5,-2 1 3,1 1-9,-1 0 17,3 0-13,-2-2 4,0 1-4,1 1 5,2 0-7,-5 0 4,8 1 1,-4 1-6,3-2 6,-1-2-11,-1 4 4,6-2 5,-8 0-4,3 0 6,3 0 2,-2 0-10,-2 0 13,4 0-10,-4 1 6,-1-2-3,4 1-12,-3 0 6,3 0 6,-1 0 3,-2 0 4,-1-2 15,1 1-25,2 1 4,-2-1-1,-2 2 3,1-2-4,1 1-2,-4-1 6,-2 1-7,-3 1 2,2 0 0,4-1 0,-2 1 10,-1-1-19,2 0 13,-7 2 0,7-2-2,-7 3 3,7-2-4,4 0 0,-4 0 0,3 1 6,0-2-7,4 2 6,2-1-4,0 0 0,0 0 4,3 0-4,0 1 1,7-2 0,-13 0-4,13 0 2,-10 0-2,3 1 1,7-1-1,-9 2 3,9-2 8,-11 0-13,11 0 1,-9 1 14,9-1-20,-12 0 1,12 0 9,-12-3 3,12 3-4,-9-1 6,4-2-10,5 3 1,-9-2-1,9 2 1,-11-3 1,7 1 3,4 2 1,-10-2 8,10 2-12,-10-4-7,10 4 3,-9-3-1,9 3 0,-8-3 5,-1 1 1,1 1-3,8 1 0,-14-4 1,6 4 1,1-3-5,-1 1 6,8 2 1,-13-2-2,4 0-4,2 0 3,7 2 1,-11-1 5,11 1-8,-8-2-1,8 2 0,-8-2-8,8 2-8,0 0-6,0 0-12,-7-4-13,7 4-15,0 0-13,0 0-18,0 0-14,0 0-18,0 0-12,0 0-24,0 0-23,0 0-28,0 0-33,0 0-214,26-4-502,-15 1 222</inkml:trace>
  <inkml:trace contextRef="#ctx0" brushRef="#br0" timeOffset="1925">5974 309 86,'0'-9'91,"0"9"-3,0-10-18,0 10 10,0-7-8,0 7 1,0 0-12,-1-10 7,1 10-11,0 0 1,-1-6 3,1 6 5,0 0-1,0 0 2,0 0 4,-1-8-6,1 8 4,0 0 4,0 0-1,0 0 10,1-8-2,-1 8-3,0 0 3,0 0-6,-1-8 3,1 8 3,0 0-3,-4-8-1,4 8 1,0 0-4,0 0-2,0 0-8,0 0 0,0 0-8,0 0-6,0-8-6,0 8-4,0 0 0,0 0 6,0 0-5,0 0 2,0 0-2,0 0 3,0 0-2,0 0 0,0 0 4,3 23-4,-3-23 4,1 12 8,0-4-7,1 1-1,0 1 0,3 0 5,-3 0-6,3 0 9,-3 2-17,6 1 1,-1 2 0,0-1-4,1 0-3,-2-3-1,2 2-4,0 1-3,-3-5-2,4 3-4,-4-3 27,2 2-3,-1-1-4,1-2 4,-3 1-11,2 0 1,-4 0-5,0-3 0,1-2-3,0 2-7,-3-6 1,4 8-11,-2-5-9,-2-3-6,3 7-8,-3-7-7,0 0-6,4 5-12,-4-5-16,0 0-23,0 0-30,0 0-29,0 0-33,0 0-37,0 0-18,0 0-29,0 0-186,0 0-480,0 0 212</inkml:trace>
  <inkml:trace contextRef="#ctx0" brushRef="#br0" timeOffset="2582">6044 54 55,'-21'-4'111,"-3"-2"-10,-1 0 1,1 2 2,4 2 4,3-1-8,-2 2-8,0-1-4,2 3-4,2-1-5,-4 1-5,4 1-5,-1 0 2,5 0-13,0 1-6,-1 1 7,2-1 7,-2 1-2,1 2-2,2 1-4,1 2 1,-1-1-2,-3 3 5,2 2 6,0 1-1,3-3-2,-1 3 2,1 2-2,2-1 0,2 1-2,-3 7 4,3-7-4,0 7-4,2 0 0,0 0-7,1-1-2,0 3 1,1-3-3,0 2-2,2-3 4,-2 3-5,3-3-2,1-3 2,0-1-3,-1-1 2,1 2-2,-1-3-7,4 0-1,-1 1 0,2-2-3,2 2 3,8 0-2,-6-5-7,3-2 2,0 2-4,2-3 5,6 0-6,-5-1 1,-1-3-1,7 0 4,2 0-1,-3-1-3,1-3 3,-4 0 4,4-3-1,0-2 3,-7 2 3,8-1-1,-3-3 5,0-3-2,-5 1-1,0-7-2,3 0-4,-3-3-3,-2-1 2,-4-4-7,0-3-2,-1 0-1,-5-1 1,2-3-7,-5 0 3,-2 1-6,-5 1 1,0 0-5,-4 2 10,-1 2-11,-6 0 2,0 1-4,-6-1 4,-2 4-3,0-1 3,-5 0-9,-1 4-9,1-1-16,-4 3-13,-11-1-17,9 4-23,1 2-25,-11-2-23,9 5-38,-11 0-19,13 4-32,-1 3-19,0 0-25,-2 4-171,2-1-467,-13 4 207</inkml:trace>
  <inkml:trace contextRef="#ctx0" brushRef="#br0" timeOffset="3631">3058 1347 71,'0'0'128,"0"0"5,0 0-12,0 0-7,0 0-9,0 0-3,0 0-9,-11-11-4,5 9-10,6 2 6,-12-3-2,4 1 2,-3 1-2,0 0 1,1 0 8,-3-2-7,1 1-1,0 1-1,-6-1-7,6 1-8,-5 0-5,1 0 0,0 0 2,0 0-7,0-2-1,-2 3-4,2-4-5,-3 2 0,0 1 0,1 0 3,-3-2-6,4 2-5,-9-1-1,1 0 3,5-1-3,-5 0-7,4 2 2,1-1-6,-5-2 0,7 3-2,-1-1 0,-1-1-1,0 2-1,-1-1-1,5 1 3,-3-1-6,0 1 1,1 0-1,0 0-1,1 1-2,2-3-1,-2 3-2,2-2-1,-1 2-2,-2-2 0,1 1 0,5 1-2,-6 0 2,2 1-1,0-2-3,0 1-1,0 1 2,3-1-5,-3-1 3,-1 0-1,2 0-2,-2 1-2,2 1 0,-1-2 3,0 1-3,0-1 0,5 1 5,-3 0-4,-2-2-1,-1 2 2,-3-1 2,2 1-3,2-1 1,-2 2 3,-3-2-7,2 0 2,3 1 6,-11 0-2,10 0-3,-1 0 2,-3 0-2,4-2 1,-1 2-1,3 0 2,1 0-1,2 3-1,-1-4 1,-1 1 2,0-2-4,2 2 1,-2 0-1,2 0 2,-2 0 1,-1 0-4,-3 0 3,2 2-1,-1 0 1,0-1 1,-1-1-6,-1 1 4,2-1-1,-2 0 1,2 2-2,-1-1 3,1 0-2,1-1 1,2 1 0,2-1 2,-3 0-4,1 2 0,0-2 1,-3 0 3,4 0-5,1 2 5,-1-2-4,-2 1 3,3-2 0,-3 1 0,0 0-2,1 0 2,-1 0-4,3 1 7,-4 1-5,-2-2 1,3 1-1,0-1-1,-1 0 2,4 1-1,1 0-1,0-1 4,1 0-3,-1 0-1,0 1 0,2 0 1,-2 1 0,0-2-2,0 1 1,-1-1-1,-1 1 3,2 1-1,-2-1-1,1 2 3,-6-1-4,6 0-1,-4-1 2,3 1 1,-4 0-4,1-1 2,1 1 1,-2-1 3,4 2 1,1-2-4,-3-1 2,2 1 4,-5-1-9,2 0 3,-4 0 3,1 0-3,-1-1-3,2 2 4,-2 0-3,-4 0 0,4 0-2,1-2 4,-9 1-3,4 0 2,-2 1 1,4-1 0,-2 1 0,7 0-2,-5 0 4,-3 1-3,0 1 3,5-3-1,0 2 0,2 0-1,2 1-2,0-1 4,0 2-2,-2-1-1,6-1-1,-1 0 2,2 1-4,1-1 5,-2 0-3,4 0 1,0 1 1,1-2-3,2 1 3,5-2 1,-11 2 1,11-2-1,-8 1-3,8-1 3,-5 2-1,5-2 2,0 0-1,-8 1 0,8-1 2,0 0-6,0 0-4,-11 1-4,11-1 9,0 0-4,0 0-2,-10-3-10,10 3-10,-8-4-8,8 4-10,-9-3-1,4 0-15,5 3-20,-8-7-19,5 3-57,3 4-47,0-11-221,0 11-460,7-17 203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68A1-F9CD-4B49-BFFE-4F7E95FF595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B856-0595-4712-9DEC-2AD810B7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AB856-0595-4712-9DEC-2AD810B78A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9B2204-BF80-48BA-B8D1-3C9B8F935477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10D8DB-BB03-4101-ABB7-AF4481B5F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8.jpeg"/><Relationship Id="rId7" Type="http://schemas.openxmlformats.org/officeDocument/2006/relationships/customXml" Target="../ink/ink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10" Type="http://schemas.openxmlformats.org/officeDocument/2006/relationships/image" Target="../media/image18.emf"/><Relationship Id="rId4" Type="http://schemas.openxmlformats.org/officeDocument/2006/relationships/image" Target="../media/image19.jpeg"/><Relationship Id="rId9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5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12.xml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39.emf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32.png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customXml" Target="../ink/ink11.xml"/><Relationship Id="rId24" Type="http://schemas.openxmlformats.org/officeDocument/2006/relationships/image" Target="../media/image45.emf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47.emf"/><Relationship Id="rId10" Type="http://schemas.openxmlformats.org/officeDocument/2006/relationships/image" Target="../media/image38.emf"/><Relationship Id="rId19" Type="http://schemas.openxmlformats.org/officeDocument/2006/relationships/customXml" Target="../ink/ink15.xml"/><Relationship Id="rId4" Type="http://schemas.openxmlformats.org/officeDocument/2006/relationships/image" Target="../media/image35.emf"/><Relationship Id="rId9" Type="http://schemas.openxmlformats.org/officeDocument/2006/relationships/customXml" Target="../ink/ink10.xml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21.xml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customXml" Target="../ink/ink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58.emf"/><Relationship Id="rId2" Type="http://schemas.openxmlformats.org/officeDocument/2006/relationships/image" Target="../media/image34.png"/><Relationship Id="rId16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customXml" Target="../ink/ink27.xml"/><Relationship Id="rId1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الطاقة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7305F-C6FB-4B10-B2C7-AFF6D823F2A7}"/>
              </a:ext>
            </a:extLst>
          </p:cNvPr>
          <p:cNvSpPr/>
          <p:nvPr/>
        </p:nvSpPr>
        <p:spPr>
          <a:xfrm>
            <a:off x="2855825" y="3244334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https://youtu.be/fY3SrFQ4y-Y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0ED0-3624-47B0-BA3D-D50D8113C816}"/>
              </a:ext>
            </a:extLst>
          </p:cNvPr>
          <p:cNvSpPr/>
          <p:nvPr/>
        </p:nvSpPr>
        <p:spPr>
          <a:xfrm>
            <a:off x="2286000" y="1589036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https://youtu.be/rQHt7GV_Dps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ppy-monkeys-riding-roller-coaster-with-sky_1308-385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09600"/>
            <a:ext cx="7391400" cy="2305050"/>
          </a:xfrm>
        </p:spPr>
      </p:pic>
      <p:pic>
        <p:nvPicPr>
          <p:cNvPr id="5" name="Picture 4" descr="shutterstock_67353607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29000"/>
            <a:ext cx="70866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05745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ما_هي_طاقة_الوض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228600"/>
            <a:ext cx="4800600" cy="2286000"/>
          </a:xfrm>
        </p:spPr>
      </p:pic>
      <p:pic>
        <p:nvPicPr>
          <p:cNvPr id="5" name="Picture 4" descr="220px-Four_AA_batte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3451942" cy="2918460"/>
          </a:xfrm>
          <a:prstGeom prst="rect">
            <a:avLst/>
          </a:prstGeom>
        </p:spPr>
      </p:pic>
      <p:pic>
        <p:nvPicPr>
          <p:cNvPr id="8" name="Picture 7" descr="1-107.jpg"/>
          <p:cNvPicPr>
            <a:picLocks noChangeAspect="1"/>
          </p:cNvPicPr>
          <p:nvPr/>
        </p:nvPicPr>
        <p:blipFill>
          <a:blip r:embed="rId4"/>
          <a:srcRect t="4372" r="65333"/>
          <a:stretch>
            <a:fillRect/>
          </a:stretch>
        </p:blipFill>
        <p:spPr>
          <a:xfrm>
            <a:off x="4191000" y="3505200"/>
            <a:ext cx="3048000" cy="25644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3050" y="2522538"/>
              <a:ext cx="1725613" cy="420687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3683" y="2513157"/>
                <a:ext cx="1744346" cy="439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" y="4903788"/>
              <a:ext cx="2312988" cy="447675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214" y="4894439"/>
                <a:ext cx="2331711" cy="46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6118225"/>
              <a:ext cx="2008188" cy="425450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3649" y="6108843"/>
                <a:ext cx="2026990" cy="4442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27867" cy="34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977856" cy="506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245396" cy="33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371600"/>
            <a:ext cx="4267200" cy="179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8610600" cy="31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61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0"/>
            <a:ext cx="807720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07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C391-2DB2-4B07-80BA-5F751093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A7982D-4796-4EB8-A741-A6B476CB4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0340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8586DB-27F5-487D-8A94-E3466A774829}"/>
              </a:ext>
            </a:extLst>
          </p:cNvPr>
          <p:cNvSpPr/>
          <p:nvPr/>
        </p:nvSpPr>
        <p:spPr>
          <a:xfrm>
            <a:off x="-914400" y="0"/>
            <a:ext cx="4267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اسئلة الاختبارات 24/25/26 من كتاب الانشطة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5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6993383" cy="282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57600"/>
            <a:ext cx="6858000" cy="29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99" y="457200"/>
            <a:ext cx="841109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2688" y="2036763"/>
              <a:ext cx="4084637" cy="268287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328" y="2027324"/>
                <a:ext cx="4103357" cy="287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7338" y="4695825"/>
              <a:ext cx="2046287" cy="51435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976" y="4686454"/>
                <a:ext cx="2065011" cy="533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0638" y="3059113"/>
              <a:ext cx="2474912" cy="271462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1263" y="3049715"/>
                <a:ext cx="2493661" cy="2902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261"/>
            <a:ext cx="8610600" cy="64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1800225"/>
              <a:ext cx="1003300" cy="42703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0553" y="1790800"/>
                <a:ext cx="1022020" cy="445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9288" y="1452563"/>
              <a:ext cx="830262" cy="271462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9907" y="1443202"/>
                <a:ext cx="849025" cy="290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8813" y="3802063"/>
              <a:ext cx="2559050" cy="492125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9452" y="3792675"/>
                <a:ext cx="2577771" cy="51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3692525"/>
              <a:ext cx="3651250" cy="1227138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6228" y="3683158"/>
                <a:ext cx="3669971" cy="1245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4902200"/>
              <a:ext cx="1631950" cy="317500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3619" y="4892841"/>
                <a:ext cx="1650687" cy="33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5029200"/>
              <a:ext cx="904875" cy="611188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4726" y="5019830"/>
                <a:ext cx="923674" cy="62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8575" y="5276850"/>
              <a:ext cx="879475" cy="415925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59200" y="5267487"/>
                <a:ext cx="898226" cy="43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9363" y="5237163"/>
              <a:ext cx="936625" cy="354012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39990" y="5227771"/>
                <a:ext cx="955372" cy="37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5329238"/>
              <a:ext cx="1069975" cy="165100"/>
            </p14:xfrm>
          </p:contentPart>
        </mc:Choice>
        <mc:Fallback xmlns=""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4362" y="5319720"/>
                <a:ext cx="1088677" cy="184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0700" y="5041900"/>
              <a:ext cx="423863" cy="252413"/>
            </p14:xfrm>
          </p:contentPart>
        </mc:Choice>
        <mc:Fallback xmlns=""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81313" y="5032538"/>
                <a:ext cx="442637" cy="27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5684838"/>
              <a:ext cx="5822950" cy="579437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2065" y="5675434"/>
                <a:ext cx="5841670" cy="598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5335588"/>
              <a:ext cx="827087" cy="373062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67589" y="5326198"/>
                <a:ext cx="845835" cy="39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6142038"/>
              <a:ext cx="4259262" cy="87312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1476" y="6132958"/>
                <a:ext cx="4277986" cy="1054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3114"/>
            <a:ext cx="8534400" cy="6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6325" y="1162050"/>
              <a:ext cx="7154863" cy="385763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966" y="1152703"/>
                <a:ext cx="7173581" cy="404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7025" y="2474913"/>
              <a:ext cx="1738313" cy="1314450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7613" y="2465550"/>
                <a:ext cx="1757137" cy="1333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8350" y="573088"/>
              <a:ext cx="1131888" cy="412750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8990" y="563748"/>
                <a:ext cx="1150609" cy="431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2257425"/>
              <a:ext cx="3262313" cy="395288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1236" y="2248013"/>
                <a:ext cx="3281041" cy="414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7475"/>
            <a:ext cx="8686800" cy="64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163" y="688975"/>
              <a:ext cx="2020887" cy="85725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05" y="679409"/>
                <a:ext cx="2039602" cy="104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163" y="3644900"/>
              <a:ext cx="852487" cy="484188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807" y="3635547"/>
                <a:ext cx="871199" cy="502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3219450"/>
              <a:ext cx="625475" cy="493713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757" y="3210094"/>
                <a:ext cx="644210" cy="51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1138" y="1027113"/>
              <a:ext cx="800100" cy="390525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1763" y="1017720"/>
                <a:ext cx="818850" cy="409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2800" y="3462338"/>
              <a:ext cx="2586038" cy="1363662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3441" y="3453000"/>
                <a:ext cx="2604757" cy="1382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4113213"/>
              <a:ext cx="1746250" cy="393700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2281" y="4103899"/>
                <a:ext cx="1764965" cy="412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750888"/>
              <a:ext cx="2030412" cy="255587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5261" y="741489"/>
                <a:ext cx="2049165" cy="2743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52FCCB-61AC-4BB7-A453-00C85348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D666F1-76C6-46D3-A300-0F8DD5622D1A}"/>
              </a:ext>
            </a:extLst>
          </p:cNvPr>
          <p:cNvSpPr/>
          <p:nvPr/>
        </p:nvSpPr>
        <p:spPr>
          <a:xfrm>
            <a:off x="152400" y="3048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F02E0-DB17-4268-BAD0-67850FE9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" y="17585"/>
            <a:ext cx="9067800" cy="65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5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F51D6-CF63-46F1-9336-249DB6E5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0003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32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54F3AD-6414-4518-B485-08D1493A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293"/>
            <a:ext cx="8915400" cy="6696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DB6A14-1520-415A-B1D6-CAAB41A9C64B}"/>
              </a:ext>
            </a:extLst>
          </p:cNvPr>
          <p:cNvSpPr/>
          <p:nvPr/>
        </p:nvSpPr>
        <p:spPr>
          <a:xfrm>
            <a:off x="152400" y="9293"/>
            <a:ext cx="2971800" cy="60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56/57/58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3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B9950-6C42-4219-860F-1D658911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62"/>
            <a:ext cx="9144000" cy="68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B17A-282A-4B75-9648-E5FB9B57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5685A5-6AEA-4121-B6D0-D22833F8A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8" y="381000"/>
            <a:ext cx="8839200" cy="63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444A0C-0AE2-4C06-8353-CB7E3195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839200" cy="63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7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F00655-16BE-4587-9B99-84F9B0A29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112"/>
            <a:ext cx="9144000" cy="50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3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52623-79D9-44ED-BBFF-35EBF5F1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0525"/>
            <a:ext cx="8686799" cy="6076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5EE24-6A3E-4A10-A5BE-7C71DDA8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772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63C4-3869-4371-82DD-1789DEFE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D981D4-528E-40B0-841D-73A973097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5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3A24-6409-4A99-ABF8-26B3C112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52119C-4666-4FB5-8E71-D546BF06E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0218"/>
            <a:ext cx="8915400" cy="68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61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74052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07" b="2326"/>
          <a:stretch>
            <a:fillRect/>
          </a:stretch>
        </p:blipFill>
        <p:spPr bwMode="auto">
          <a:xfrm>
            <a:off x="228600" y="304800"/>
            <a:ext cx="845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8686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839200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8545" b="5626"/>
          <a:stretch>
            <a:fillRect/>
          </a:stretch>
        </p:blipFill>
        <p:spPr bwMode="auto">
          <a:xfrm>
            <a:off x="457200" y="3810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1791</TotalTime>
  <Words>26</Words>
  <Application>Microsoft Office PowerPoint</Application>
  <PresentationFormat>On-screen Show (4:3)</PresentationFormat>
  <Paragraphs>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الطاقة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الطاقة</dc:title>
  <dc:creator>Lenovo</dc:creator>
  <cp:lastModifiedBy>s.kakish</cp:lastModifiedBy>
  <cp:revision>16</cp:revision>
  <dcterms:created xsi:type="dcterms:W3CDTF">2021-03-23T18:11:30Z</dcterms:created>
  <dcterms:modified xsi:type="dcterms:W3CDTF">2023-05-26T17:07:19Z</dcterms:modified>
</cp:coreProperties>
</file>