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F3F3D-536B-4E65-9D32-155B73ABF280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46A5-4416-4C16-9245-58BE0689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12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F3F3D-536B-4E65-9D32-155B73ABF280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46A5-4416-4C16-9245-58BE0689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0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F3F3D-536B-4E65-9D32-155B73ABF280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46A5-4416-4C16-9245-58BE0689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92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F3F3D-536B-4E65-9D32-155B73ABF280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46A5-4416-4C16-9245-58BE0689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1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F3F3D-536B-4E65-9D32-155B73ABF280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46A5-4416-4C16-9245-58BE0689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0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F3F3D-536B-4E65-9D32-155B73ABF280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46A5-4416-4C16-9245-58BE0689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0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F3F3D-536B-4E65-9D32-155B73ABF280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46A5-4416-4C16-9245-58BE0689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6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F3F3D-536B-4E65-9D32-155B73ABF280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46A5-4416-4C16-9245-58BE0689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8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F3F3D-536B-4E65-9D32-155B73ABF280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46A5-4416-4C16-9245-58BE0689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61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F3F3D-536B-4E65-9D32-155B73ABF280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46A5-4416-4C16-9245-58BE0689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3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F3F3D-536B-4E65-9D32-155B73ABF280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46A5-4416-4C16-9245-58BE0689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3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F3F3D-536B-4E65-9D32-155B73ABF280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C46A5-4416-4C16-9245-58BE0689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2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smtClean="0"/>
              <a:t>كتابة  </a:t>
            </a:r>
            <a:r>
              <a:rPr lang="ar-JO" dirty="0" smtClean="0"/>
              <a:t>جمل بما نفعل داخل الصف و ماذا نفعل بالمنزل مع الانتباه الى معاني الافعال و كل الاجابات مقبولة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err="1" smtClean="0">
                <a:latin typeface="Comic Sans MS" panose="030F0702030302020204" pitchFamily="66" charset="0"/>
              </a:rPr>
              <a:t>En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classe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b="1" dirty="0" err="1" smtClean="0">
                <a:latin typeface="Comic Sans MS" panose="030F0702030302020204" pitchFamily="66" charset="0"/>
              </a:rPr>
              <a:t>J’ecoute</a:t>
            </a:r>
            <a:r>
              <a:rPr lang="en-US" b="1" dirty="0" smtClean="0">
                <a:latin typeface="Comic Sans MS" panose="030F0702030302020204" pitchFamily="66" charset="0"/>
              </a:rPr>
              <a:t>  la </a:t>
            </a:r>
            <a:r>
              <a:rPr lang="en-US" b="1" dirty="0" err="1" smtClean="0">
                <a:latin typeface="Comic Sans MS" panose="030F0702030302020204" pitchFamily="66" charset="0"/>
              </a:rPr>
              <a:t>maitresse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smtClean="0">
                <a:latin typeface="Comic Sans MS" panose="030F0702030302020204" pitchFamily="66" charset="0"/>
              </a:rPr>
              <a:t>je </a:t>
            </a:r>
            <a:r>
              <a:rPr lang="en-US" b="1" dirty="0" err="1" smtClean="0">
                <a:latin typeface="Comic Sans MS" panose="030F0702030302020204" pitchFamily="66" charset="0"/>
              </a:rPr>
              <a:t>regarde</a:t>
            </a:r>
            <a:r>
              <a:rPr lang="en-US" b="1" dirty="0" smtClean="0">
                <a:latin typeface="Comic Sans MS" panose="030F0702030302020204" pitchFamily="66" charset="0"/>
              </a:rPr>
              <a:t>  le tableau </a:t>
            </a:r>
          </a:p>
          <a:p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smtClean="0">
                <a:latin typeface="Comic Sans MS" panose="030F0702030302020204" pitchFamily="66" charset="0"/>
              </a:rPr>
              <a:t>je </a:t>
            </a:r>
            <a:r>
              <a:rPr lang="en-US" b="1" dirty="0" err="1" smtClean="0">
                <a:latin typeface="Comic Sans MS" panose="030F0702030302020204" pitchFamily="66" charset="0"/>
              </a:rPr>
              <a:t>lis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J’ </a:t>
            </a:r>
            <a:r>
              <a:rPr lang="en-US" b="1" dirty="0" err="1" smtClean="0">
                <a:latin typeface="Comic Sans MS" panose="030F0702030302020204" pitchFamily="66" charset="0"/>
              </a:rPr>
              <a:t>ecris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smtClean="0">
                <a:latin typeface="Comic Sans MS" panose="030F0702030302020204" pitchFamily="66" charset="0"/>
              </a:rPr>
              <a:t>je </a:t>
            </a:r>
            <a:r>
              <a:rPr lang="en-US" b="1" dirty="0" err="1" smtClean="0">
                <a:latin typeface="Comic Sans MS" panose="030F0702030302020204" pitchFamily="66" charset="0"/>
              </a:rPr>
              <a:t>dessine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>
                <a:latin typeface="Comic Sans MS" panose="030F0702030302020204" pitchFamily="66" charset="0"/>
              </a:rPr>
              <a:t>A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</a:p>
          <a:p>
            <a:r>
              <a:rPr lang="fr-FR" b="1" dirty="0" smtClean="0">
                <a:latin typeface="Comic Sans MS" panose="030F0702030302020204" pitchFamily="66" charset="0"/>
              </a:rPr>
              <a:t> je joue d</a:t>
            </a:r>
            <a:r>
              <a:rPr lang="en-US" b="1" dirty="0" err="1" smtClean="0">
                <a:latin typeface="Comic Sans MS" panose="030F0702030302020204" pitchFamily="66" charset="0"/>
              </a:rPr>
              <a:t>ans</a:t>
            </a:r>
            <a:r>
              <a:rPr lang="en-US" b="1" dirty="0" smtClean="0">
                <a:latin typeface="Comic Sans MS" panose="030F0702030302020204" pitchFamily="66" charset="0"/>
              </a:rPr>
              <a:t> le </a:t>
            </a:r>
            <a:r>
              <a:rPr lang="en-US" b="1" dirty="0" err="1" smtClean="0">
                <a:latin typeface="Comic Sans MS" panose="030F0702030302020204" pitchFamily="66" charset="0"/>
              </a:rPr>
              <a:t>jardin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smtClean="0">
                <a:latin typeface="Comic Sans MS" panose="030F0702030302020204" pitchFamily="66" charset="0"/>
              </a:rPr>
              <a:t>je </a:t>
            </a:r>
            <a:r>
              <a:rPr lang="en-US" b="1" dirty="0" err="1" smtClean="0">
                <a:latin typeface="Comic Sans MS" panose="030F0702030302020204" pitchFamily="66" charset="0"/>
              </a:rPr>
              <a:t>regarde</a:t>
            </a:r>
            <a:r>
              <a:rPr lang="en-US" b="1" dirty="0" smtClean="0">
                <a:latin typeface="Comic Sans MS" panose="030F0702030302020204" pitchFamily="66" charset="0"/>
              </a:rPr>
              <a:t> la t</a:t>
            </a:r>
            <a:r>
              <a:rPr lang="fr-FR" b="1" dirty="0" err="1" smtClean="0">
                <a:latin typeface="Comic Sans MS" panose="030F0702030302020204" pitchFamily="66" charset="0"/>
              </a:rPr>
              <a:t>élé</a:t>
            </a:r>
            <a:endParaRPr lang="fr-FR" b="1" dirty="0" smtClean="0">
              <a:latin typeface="Comic Sans MS" panose="030F0702030302020204" pitchFamily="66" charset="0"/>
            </a:endParaRPr>
          </a:p>
          <a:p>
            <a:r>
              <a:rPr lang="fr-FR" b="1" dirty="0" smtClean="0">
                <a:latin typeface="Comic Sans MS" panose="030F0702030302020204" pitchFamily="66" charset="0"/>
              </a:rPr>
              <a:t>Je </a:t>
            </a:r>
            <a:r>
              <a:rPr lang="en-US" b="1" dirty="0" smtClean="0">
                <a:latin typeface="Comic Sans MS" panose="030F0702030302020204" pitchFamily="66" charset="0"/>
              </a:rPr>
              <a:t>mange </a:t>
            </a: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cuisine </a:t>
            </a:r>
          </a:p>
          <a:p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smtClean="0">
                <a:latin typeface="Comic Sans MS" panose="030F0702030302020204" pitchFamily="66" charset="0"/>
              </a:rPr>
              <a:t>je </a:t>
            </a:r>
            <a:r>
              <a:rPr lang="en-US" b="1" dirty="0" err="1" smtClean="0">
                <a:latin typeface="Comic Sans MS" panose="030F0702030302020204" pitchFamily="66" charset="0"/>
              </a:rPr>
              <a:t>joue</a:t>
            </a:r>
            <a:r>
              <a:rPr lang="en-US" b="1" dirty="0" smtClean="0">
                <a:latin typeface="Comic Sans MS" panose="030F0702030302020204" pitchFamily="66" charset="0"/>
              </a:rPr>
              <a:t> au </a:t>
            </a:r>
            <a:r>
              <a:rPr lang="en-US" b="1" dirty="0" err="1" smtClean="0">
                <a:latin typeface="Comic Sans MS" panose="030F0702030302020204" pitchFamily="66" charset="0"/>
              </a:rPr>
              <a:t>bicyclette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Je </a:t>
            </a:r>
            <a:r>
              <a:rPr lang="en-US" b="1" dirty="0" err="1" smtClean="0">
                <a:latin typeface="Comic Sans MS" panose="030F0702030302020204" pitchFamily="66" charset="0"/>
              </a:rPr>
              <a:t>nage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piscine</a:t>
            </a:r>
          </a:p>
          <a:p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smtClean="0">
                <a:latin typeface="Comic Sans MS" panose="030F0702030302020204" pitchFamily="66" charset="0"/>
              </a:rPr>
              <a:t>je </a:t>
            </a:r>
            <a:r>
              <a:rPr lang="en-US" b="1" dirty="0" err="1" smtClean="0">
                <a:latin typeface="Comic Sans MS" panose="030F0702030302020204" pitchFamily="66" charset="0"/>
              </a:rPr>
              <a:t>dessine</a:t>
            </a:r>
            <a:r>
              <a:rPr lang="en-US" b="1" dirty="0" smtClean="0">
                <a:latin typeface="Comic Sans MS" panose="030F0702030302020204" pitchFamily="66" charset="0"/>
              </a:rPr>
              <a:t>  </a:t>
            </a:r>
            <a:endParaRPr lang="en-US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264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72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كتابة  جمل بما نفعل داخل الصف و ماذا نفعل بالمنزل مع الانتباه الى معاني الافعال و كل الاجابات مقبولة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كتابة  جمل بما نفعل داخل الصف و ماذا نفعل بالمنزل مع الانتباه الى معاني الافعال و كل الاجابات مقبولة </dc:title>
  <dc:creator>R.Geurouachi</dc:creator>
  <cp:lastModifiedBy>R.Geurouachi</cp:lastModifiedBy>
  <cp:revision>1</cp:revision>
  <dcterms:created xsi:type="dcterms:W3CDTF">2023-05-26T17:00:47Z</dcterms:created>
  <dcterms:modified xsi:type="dcterms:W3CDTF">2023-05-26T17:06:34Z</dcterms:modified>
</cp:coreProperties>
</file>