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2" r:id="rId3"/>
    <p:sldId id="273" r:id="rId4"/>
    <p:sldId id="274" r:id="rId5"/>
    <p:sldId id="275" r:id="rId6"/>
    <p:sldId id="283" r:id="rId7"/>
    <p:sldId id="284" r:id="rId8"/>
    <p:sldId id="282" r:id="rId9"/>
    <p:sldId id="277" r:id="rId10"/>
    <p:sldId id="276" r:id="rId11"/>
    <p:sldId id="278" r:id="rId12"/>
    <p:sldId id="264" r:id="rId13"/>
    <p:sldId id="271" r:id="rId14"/>
    <p:sldId id="279" r:id="rId15"/>
    <p:sldId id="285" r:id="rId16"/>
    <p:sldId id="287" r:id="rId17"/>
    <p:sldId id="288" r:id="rId18"/>
    <p:sldId id="289" r:id="rId19"/>
    <p:sldId id="290" r:id="rId20"/>
    <p:sldId id="291" r:id="rId21"/>
    <p:sldId id="29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A359E55-835F-4627-B8B9-E9A8B12938FD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DA6F07D-FD17-45DC-8E30-C69FE2D41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9E55-835F-4627-B8B9-E9A8B12938FD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F07D-FD17-45DC-8E30-C69FE2D41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9E55-835F-4627-B8B9-E9A8B12938FD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F07D-FD17-45DC-8E30-C69FE2D41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9E55-835F-4627-B8B9-E9A8B12938FD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F07D-FD17-45DC-8E30-C69FE2D41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A359E55-835F-4627-B8B9-E9A8B12938FD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DA6F07D-FD17-45DC-8E30-C69FE2D41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9E55-835F-4627-B8B9-E9A8B12938FD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2DA6F07D-FD17-45DC-8E30-C69FE2D41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9E55-835F-4627-B8B9-E9A8B12938FD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2DA6F07D-FD17-45DC-8E30-C69FE2D41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9E55-835F-4627-B8B9-E9A8B12938FD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F07D-FD17-45DC-8E30-C69FE2D41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9E55-835F-4627-B8B9-E9A8B12938FD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F07D-FD17-45DC-8E30-C69FE2D41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A359E55-835F-4627-B8B9-E9A8B12938FD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DA6F07D-FD17-45DC-8E30-C69FE2D41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A359E55-835F-4627-B8B9-E9A8B12938FD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DA6F07D-FD17-45DC-8E30-C69FE2D41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A359E55-835F-4627-B8B9-E9A8B12938FD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DA6F07D-FD17-45DC-8E30-C69FE2D41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تركيب دارة كهربائية بسيطة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356992"/>
            <a:ext cx="6560234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57661" b="36126"/>
          <a:stretch>
            <a:fillRect/>
          </a:stretch>
        </p:blipFill>
        <p:spPr bwMode="auto">
          <a:xfrm>
            <a:off x="450166" y="2978930"/>
            <a:ext cx="8215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5F5121-B90B-4F49-B564-FBBCC58F3C8D}"/>
              </a:ext>
            </a:extLst>
          </p:cNvPr>
          <p:cNvSpPr/>
          <p:nvPr/>
        </p:nvSpPr>
        <p:spPr>
          <a:xfrm>
            <a:off x="1907704" y="634462"/>
            <a:ext cx="4537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https://wordwall.net/ar/resource/383540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EE90FD-4BEF-4215-A5B0-949FA2DD9007}"/>
              </a:ext>
            </a:extLst>
          </p:cNvPr>
          <p:cNvSpPr/>
          <p:nvPr/>
        </p:nvSpPr>
        <p:spPr>
          <a:xfrm>
            <a:off x="1873613" y="13919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https://wordwall.net/ar/resource/33277806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357166"/>
            <a:ext cx="8143932" cy="60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EC1249-F0EC-4D32-A213-2A1418D10295}"/>
              </a:ext>
            </a:extLst>
          </p:cNvPr>
          <p:cNvSpPr/>
          <p:nvPr/>
        </p:nvSpPr>
        <p:spPr>
          <a:xfrm>
            <a:off x="1259632" y="2238037"/>
            <a:ext cx="20882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البطارية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7D1B46-1133-4DF0-9DE1-1B84DE10A269}"/>
              </a:ext>
            </a:extLst>
          </p:cNvPr>
          <p:cNvSpPr/>
          <p:nvPr/>
        </p:nvSpPr>
        <p:spPr>
          <a:xfrm>
            <a:off x="1259632" y="1250118"/>
            <a:ext cx="20882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المصباح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580BAD-6BB9-47F2-8078-13818EF1CDB0}"/>
              </a:ext>
            </a:extLst>
          </p:cNvPr>
          <p:cNvSpPr/>
          <p:nvPr/>
        </p:nvSpPr>
        <p:spPr>
          <a:xfrm>
            <a:off x="1279173" y="5041722"/>
            <a:ext cx="20882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المفتاح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65ADD-9973-438E-8530-842E6BB0044A}"/>
              </a:ext>
            </a:extLst>
          </p:cNvPr>
          <p:cNvSpPr/>
          <p:nvPr/>
        </p:nvSpPr>
        <p:spPr>
          <a:xfrm>
            <a:off x="1249368" y="3463127"/>
            <a:ext cx="20882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الاسلاك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01140" y="404664"/>
            <a:ext cx="8085660" cy="575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7E8978-216D-40C8-A311-F11B0451A5AA}"/>
              </a:ext>
            </a:extLst>
          </p:cNvPr>
          <p:cNvSpPr/>
          <p:nvPr/>
        </p:nvSpPr>
        <p:spPr>
          <a:xfrm>
            <a:off x="1115616" y="3408788"/>
            <a:ext cx="2088232" cy="596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مفتوحة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4E7C31-E4C2-47BC-8794-8EF63FC88123}"/>
              </a:ext>
            </a:extLst>
          </p:cNvPr>
          <p:cNvSpPr/>
          <p:nvPr/>
        </p:nvSpPr>
        <p:spPr>
          <a:xfrm>
            <a:off x="2123728" y="4437112"/>
            <a:ext cx="4392488" cy="393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 غير مضيء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35CCD2-88CE-477B-862D-EF5B2F0D6D8A}"/>
              </a:ext>
            </a:extLst>
          </p:cNvPr>
          <p:cNvSpPr/>
          <p:nvPr/>
        </p:nvSpPr>
        <p:spPr>
          <a:xfrm>
            <a:off x="2117514" y="5064351"/>
            <a:ext cx="1584176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مغلقة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8587DB-FA8F-42B3-AC05-0C7A6777A9A7}"/>
              </a:ext>
            </a:extLst>
          </p:cNvPr>
          <p:cNvSpPr/>
          <p:nvPr/>
        </p:nvSpPr>
        <p:spPr>
          <a:xfrm>
            <a:off x="2987824" y="5624103"/>
            <a:ext cx="3528392" cy="393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مضيء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اي من هذه الدارات موصلة بشكل صحيح </a:t>
            </a:r>
            <a:endParaRPr lang="en-US" dirty="0"/>
          </a:p>
        </p:txBody>
      </p:sp>
      <p:pic>
        <p:nvPicPr>
          <p:cNvPr id="4" name="Content Placeholder 3" descr="download (1)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285992"/>
            <a:ext cx="7429551" cy="389704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06A899-486D-4424-821B-B19D3D3ADE04}"/>
              </a:ext>
            </a:extLst>
          </p:cNvPr>
          <p:cNvSpPr/>
          <p:nvPr/>
        </p:nvSpPr>
        <p:spPr>
          <a:xfrm>
            <a:off x="2987824" y="1396536"/>
            <a:ext cx="3600400" cy="889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ولا واحدة من هذه الدرات سوف يضئ المفتاح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8608"/>
            <a:ext cx="8358246" cy="604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023F1FE-2CEC-480A-AF65-8532B799A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t="5085" r="59914" b="6779"/>
          <a:stretch/>
        </p:blipFill>
        <p:spPr>
          <a:xfrm rot="5400000">
            <a:off x="1703302" y="-913445"/>
            <a:ext cx="6147426" cy="863963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054DC-9EB5-446D-9554-11B13346B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5B7C1B-C9D0-4C93-8D67-ABC143F41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390" r="3417"/>
          <a:stretch/>
        </p:blipFill>
        <p:spPr>
          <a:xfrm>
            <a:off x="457200" y="332656"/>
            <a:ext cx="8229599" cy="58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55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F8DFD-9D65-47BA-829B-35504AC8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انواع المفاتيح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3829EA-0C8F-4C23-B6BC-AB1CFE15D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407676"/>
            <a:ext cx="7650013" cy="5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26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DA1C-103D-4586-BEFA-0A617C1E3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D7A508-B284-4602-8F03-8AB0E9F82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614852"/>
            <a:ext cx="8964488" cy="50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4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942EC-DAD7-4F42-A649-DBC2615CB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ED03DA-B4D2-48B4-AF18-1C1E23B28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614852"/>
            <a:ext cx="8640960" cy="50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0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5E295-C827-40BE-91F5-1302A799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F1E7D5-A3A4-44FC-A367-795C6B2A7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74015"/>
            <a:ext cx="8856984" cy="646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5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214290"/>
            <a:ext cx="721869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0F6F7-615D-41E8-A89D-8B8236517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079F23-0C36-4604-8017-375AE2FF5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63" y="0"/>
            <a:ext cx="9112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80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73418-FE4B-42B1-AEEB-0810AE34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4D2410-8501-4A0D-B742-409EBFC25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79703"/>
            <a:ext cx="8784976" cy="66616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02B40E-5FD8-4B37-8630-6ADB88C91B2B}"/>
              </a:ext>
            </a:extLst>
          </p:cNvPr>
          <p:cNvSpPr/>
          <p:nvPr/>
        </p:nvSpPr>
        <p:spPr>
          <a:xfrm>
            <a:off x="534380" y="3380799"/>
            <a:ext cx="80752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تكون الدارة مغلقة عندما تلامس الحلقة المسار الفلزي ينتج عنها صوت للجرس </a:t>
            </a:r>
          </a:p>
          <a:p>
            <a:pPr algn="ctr"/>
            <a:r>
              <a:rPr lang="ar-JO" dirty="0"/>
              <a:t>عند عدم تلامس الحلقة الدرة مغلقة عدم اصدار صوت الجرس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3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428736"/>
            <a:ext cx="8369695" cy="419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714356"/>
            <a:ext cx="794122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714356"/>
            <a:ext cx="855716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1350F3-F69B-44DF-9932-CE29DC48FE87}"/>
              </a:ext>
            </a:extLst>
          </p:cNvPr>
          <p:cNvSpPr/>
          <p:nvPr/>
        </p:nvSpPr>
        <p:spPr>
          <a:xfrm>
            <a:off x="1115616" y="2420888"/>
            <a:ext cx="75711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لنقل الشحنات الكهربائية</a:t>
            </a:r>
            <a:endParaRPr lang="en-US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المصباح يستخدم للكشف عن مرور الكهرباء</a:t>
            </a:r>
            <a:r>
              <a:rPr lang="ar-JO" dirty="0"/>
              <a:t>وهي الاداة التي تستهلك الطاقة من المصدر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43050"/>
            <a:ext cx="4143404" cy="36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544"/>
            <a:ext cx="8229600" cy="1879320"/>
          </a:xfrm>
        </p:spPr>
        <p:txBody>
          <a:bodyPr>
            <a:normAutofit fontScale="90000"/>
          </a:bodyPr>
          <a:lstStyle/>
          <a:p>
            <a:r>
              <a:rPr lang="ar-SA" dirty="0"/>
              <a:t>الدارة الكهربائية </a:t>
            </a:r>
            <a:br>
              <a:rPr lang="ar-SA" dirty="0"/>
            </a:br>
            <a:r>
              <a:rPr lang="ar-SA" dirty="0"/>
              <a:t>هي المسار المغلق الذي تمرفيه </a:t>
            </a:r>
            <a:r>
              <a:rPr lang="ar-JO" dirty="0"/>
              <a:t> (تتحرك فيه)الشحنات </a:t>
            </a:r>
            <a:r>
              <a:rPr lang="ar-SA" dirty="0"/>
              <a:t>الكهربا</a:t>
            </a:r>
            <a:r>
              <a:rPr lang="ar-JO" dirty="0"/>
              <a:t>ئية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7DCE97-AC2B-48F8-BD93-0931CB9D5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46282"/>
            <a:ext cx="8229599" cy="41790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103894"/>
          </a:xfrm>
        </p:spPr>
        <p:txBody>
          <a:bodyPr>
            <a:normAutofit fontScale="90000"/>
          </a:bodyPr>
          <a:lstStyle/>
          <a:p>
            <a:r>
              <a:rPr lang="ar-SA" dirty="0"/>
              <a:t>التيار الكهربائي :هو حركة  أو مرور </a:t>
            </a:r>
            <a:r>
              <a:rPr lang="en-US" dirty="0"/>
              <a:t> </a:t>
            </a:r>
            <a:br>
              <a:rPr lang="ar-SA" dirty="0"/>
            </a:br>
            <a:r>
              <a:rPr lang="ar-SA" dirty="0"/>
              <a:t>الشحنات الكهربائية باتجاه واحد عبر المادة والدارة الكهربائية الم</a:t>
            </a:r>
            <a:r>
              <a:rPr lang="ar-JO" dirty="0"/>
              <a:t>غ</a:t>
            </a:r>
            <a:r>
              <a:rPr lang="ar-SA" dirty="0"/>
              <a:t>لقة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00372"/>
            <a:ext cx="7547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1285860"/>
            <a:ext cx="7553213" cy="482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1619</TotalTime>
  <Words>125</Words>
  <Application>Microsoft Office PowerPoint</Application>
  <PresentationFormat>On-screen Show (4:3)</PresentationFormat>
  <Paragraphs>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Rockwell</vt:lpstr>
      <vt:lpstr>Times New Roman</vt:lpstr>
      <vt:lpstr>Wingdings 2</vt:lpstr>
      <vt:lpstr>Foundry</vt:lpstr>
      <vt:lpstr>تركيب دارة كهربائية بسيطة</vt:lpstr>
      <vt:lpstr>PowerPoint Presentation</vt:lpstr>
      <vt:lpstr>PowerPoint Presentation</vt:lpstr>
      <vt:lpstr>PowerPoint Presentation</vt:lpstr>
      <vt:lpstr>PowerPoint Presentation</vt:lpstr>
      <vt:lpstr>المصباح يستخدم للكشف عن مرور الكهرباءوهي الاداة التي تستهلك الطاقة من المصدر</vt:lpstr>
      <vt:lpstr>الدارة الكهربائية  هي المسار المغلق الذي تمرفيه  (تتحرك فيه)الشحنات الكهربائية</vt:lpstr>
      <vt:lpstr>التيار الكهربائي :هو حركة  أو مرور   الشحنات الكهربائية باتجاه واحد عبر المادة والدارة الكهربائية المغلقة</vt:lpstr>
      <vt:lpstr>PowerPoint Presentation</vt:lpstr>
      <vt:lpstr>PowerPoint Presentation</vt:lpstr>
      <vt:lpstr>PowerPoint Presentation</vt:lpstr>
      <vt:lpstr>اي من هذه الدارات موصلة بشكل صحيح </vt:lpstr>
      <vt:lpstr>PowerPoint Presentation</vt:lpstr>
      <vt:lpstr>PowerPoint Presentation</vt:lpstr>
      <vt:lpstr>PowerPoint Presentation</vt:lpstr>
      <vt:lpstr>انواع المفاتيح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تركيب دارة كهربائية بسيطة</dc:title>
  <dc:creator>Lenovo</dc:creator>
  <cp:lastModifiedBy>s.kakish</cp:lastModifiedBy>
  <cp:revision>23</cp:revision>
  <dcterms:created xsi:type="dcterms:W3CDTF">2020-03-17T21:06:49Z</dcterms:created>
  <dcterms:modified xsi:type="dcterms:W3CDTF">2023-05-26T16:47:36Z</dcterms:modified>
</cp:coreProperties>
</file>