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C1F882-8B81-4CC1-B95F-5A442CF3A50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57670A-8425-41B6-91E9-43C6854F49FD}">
      <dgm:prSet phldrT="[Text]" custT="1"/>
      <dgm:spPr/>
      <dgm:t>
        <a:bodyPr/>
        <a:lstStyle/>
        <a:p>
          <a:r>
            <a:rPr lang="ar-JO" sz="6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أمواج المحيط</a:t>
          </a:r>
          <a:endParaRPr lang="en-US" sz="66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3D2762-E049-4BAD-802D-C9BB5B3BDDF5}" type="parTrans" cxnId="{825BD236-CC29-4F6B-906C-ED212EE32904}">
      <dgm:prSet/>
      <dgm:spPr/>
      <dgm:t>
        <a:bodyPr/>
        <a:lstStyle/>
        <a:p>
          <a:endParaRPr lang="en-US"/>
        </a:p>
      </dgm:t>
    </dgm:pt>
    <dgm:pt modelId="{9AAEB5FB-70E6-41B4-9CA9-7C67BB7CE30E}" type="sibTrans" cxnId="{825BD236-CC29-4F6B-906C-ED212EE32904}">
      <dgm:prSet/>
      <dgm:spPr/>
      <dgm:t>
        <a:bodyPr/>
        <a:lstStyle/>
        <a:p>
          <a:endParaRPr lang="en-US"/>
        </a:p>
      </dgm:t>
    </dgm:pt>
    <dgm:pt modelId="{BBC43774-4217-4C0C-AC79-E1D322236D34}">
      <dgm:prSet phldrT="[Text]"/>
      <dgm:spPr/>
      <dgm:t>
        <a:bodyPr/>
        <a:lstStyle/>
        <a:p>
          <a:r>
            <a:rPr lang="ar-JO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المد والجزر</a:t>
          </a:r>
          <a:endParaRPr lang="en-US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CE5138-549F-4B46-9C7E-19F714F8F186}" type="parTrans" cxnId="{5B55FE1E-97FB-45D7-9E36-8C0D830FABC4}">
      <dgm:prSet/>
      <dgm:spPr/>
      <dgm:t>
        <a:bodyPr/>
        <a:lstStyle/>
        <a:p>
          <a:endParaRPr lang="en-US"/>
        </a:p>
      </dgm:t>
    </dgm:pt>
    <dgm:pt modelId="{0A970D3B-56B1-4444-AFB0-9BDF7621A468}" type="sibTrans" cxnId="{5B55FE1E-97FB-45D7-9E36-8C0D830FABC4}">
      <dgm:prSet/>
      <dgm:spPr/>
      <dgm:t>
        <a:bodyPr/>
        <a:lstStyle/>
        <a:p>
          <a:endParaRPr lang="en-US"/>
        </a:p>
      </dgm:t>
    </dgm:pt>
    <dgm:pt modelId="{0C41EF66-4FC6-436E-A476-AFA26BAFD56F}">
      <dgm:prSet phldrT="[Text]" custT="1"/>
      <dgm:spPr/>
      <dgm:t>
        <a:bodyPr/>
        <a:lstStyle/>
        <a:p>
          <a:r>
            <a:rPr lang="ar-JO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أمواج تسونامي</a:t>
          </a:r>
          <a:endParaRPr lang="en-US" sz="5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A3A528-68BA-4494-8A1C-36F4D599BF44}" type="parTrans" cxnId="{58B8B467-33F9-456B-B4B9-D3521F1BD6E9}">
      <dgm:prSet/>
      <dgm:spPr/>
      <dgm:t>
        <a:bodyPr/>
        <a:lstStyle/>
        <a:p>
          <a:endParaRPr lang="en-US"/>
        </a:p>
      </dgm:t>
    </dgm:pt>
    <dgm:pt modelId="{86AF8AD0-1AFA-4A23-BCAE-2E9AFB359C3D}" type="sibTrans" cxnId="{58B8B467-33F9-456B-B4B9-D3521F1BD6E9}">
      <dgm:prSet/>
      <dgm:spPr/>
      <dgm:t>
        <a:bodyPr/>
        <a:lstStyle/>
        <a:p>
          <a:endParaRPr lang="en-US"/>
        </a:p>
      </dgm:t>
    </dgm:pt>
    <dgm:pt modelId="{6AA0F6F0-A901-4D05-84FB-5FA61F8B1701}">
      <dgm:prSet phldrT="[Text]" custT="1"/>
      <dgm:spPr/>
      <dgm:t>
        <a:bodyPr/>
        <a:lstStyle/>
        <a:p>
          <a:r>
            <a:rPr lang="ar-JO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أمواج ناتجة عن حركة الرياح</a:t>
          </a:r>
          <a:endParaRPr lang="en-US" sz="54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F0108F-A7B4-4025-AE78-80E9B5F1C934}" type="parTrans" cxnId="{14DC7B87-88DD-4511-A6BC-284244BE84C3}">
      <dgm:prSet/>
      <dgm:spPr/>
      <dgm:t>
        <a:bodyPr/>
        <a:lstStyle/>
        <a:p>
          <a:endParaRPr lang="en-US"/>
        </a:p>
      </dgm:t>
    </dgm:pt>
    <dgm:pt modelId="{D362234D-DD9F-46BB-9324-92BD4B9CD73D}" type="sibTrans" cxnId="{14DC7B87-88DD-4511-A6BC-284244BE84C3}">
      <dgm:prSet/>
      <dgm:spPr/>
      <dgm:t>
        <a:bodyPr/>
        <a:lstStyle/>
        <a:p>
          <a:endParaRPr lang="en-US"/>
        </a:p>
      </dgm:t>
    </dgm:pt>
    <dgm:pt modelId="{3FD5916B-BA06-4515-BC61-EC7AEC16C116}" type="pres">
      <dgm:prSet presAssocID="{59C1F882-8B81-4CC1-B95F-5A442CF3A5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44B13249-9E86-46D7-A099-011F7AFC00AE}" type="pres">
      <dgm:prSet presAssocID="{6757670A-8425-41B6-91E9-43C6854F49FD}" presName="hierRoot1" presStyleCnt="0">
        <dgm:presLayoutVars>
          <dgm:hierBranch val="init"/>
        </dgm:presLayoutVars>
      </dgm:prSet>
      <dgm:spPr/>
    </dgm:pt>
    <dgm:pt modelId="{FB5AA312-4394-4D06-BBD7-3A44500F0321}" type="pres">
      <dgm:prSet presAssocID="{6757670A-8425-41B6-91E9-43C6854F49FD}" presName="rootComposite1" presStyleCnt="0"/>
      <dgm:spPr/>
    </dgm:pt>
    <dgm:pt modelId="{CAB7D962-C1FA-448D-A005-453DFC4F1EAA}" type="pres">
      <dgm:prSet presAssocID="{6757670A-8425-41B6-91E9-43C6854F49FD}" presName="rootText1" presStyleLbl="node0" presStyleIdx="0" presStyleCnt="1" custScaleX="197334" custLinFactNeighborX="5122" custLinFactNeighborY="-50196">
        <dgm:presLayoutVars>
          <dgm:chPref val="3"/>
        </dgm:presLayoutVars>
      </dgm:prSet>
      <dgm:spPr/>
    </dgm:pt>
    <dgm:pt modelId="{5D1C252E-DBAC-4885-BFEB-B6398972409A}" type="pres">
      <dgm:prSet presAssocID="{6757670A-8425-41B6-91E9-43C6854F49FD}" presName="rootConnector1" presStyleLbl="node1" presStyleIdx="0" presStyleCnt="0"/>
      <dgm:spPr/>
    </dgm:pt>
    <dgm:pt modelId="{7EB8C541-2F88-49AB-B00E-8CB6844EFCA4}" type="pres">
      <dgm:prSet presAssocID="{6757670A-8425-41B6-91E9-43C6854F49FD}" presName="hierChild2" presStyleCnt="0"/>
      <dgm:spPr/>
    </dgm:pt>
    <dgm:pt modelId="{A5AC1937-3751-4E06-91AC-75B168AE1E3F}" type="pres">
      <dgm:prSet presAssocID="{8ACE5138-549F-4B46-9C7E-19F714F8F186}" presName="Name37" presStyleLbl="parChTrans1D2" presStyleIdx="0" presStyleCnt="3"/>
      <dgm:spPr/>
    </dgm:pt>
    <dgm:pt modelId="{D4B5FACA-7F57-4349-BDA8-6761CB1BBAFF}" type="pres">
      <dgm:prSet presAssocID="{BBC43774-4217-4C0C-AC79-E1D322236D34}" presName="hierRoot2" presStyleCnt="0">
        <dgm:presLayoutVars>
          <dgm:hierBranch val="init"/>
        </dgm:presLayoutVars>
      </dgm:prSet>
      <dgm:spPr/>
    </dgm:pt>
    <dgm:pt modelId="{F6F186D9-2EE0-41DD-BD61-76D822555892}" type="pres">
      <dgm:prSet presAssocID="{BBC43774-4217-4C0C-AC79-E1D322236D34}" presName="rootComposite" presStyleCnt="0"/>
      <dgm:spPr/>
    </dgm:pt>
    <dgm:pt modelId="{53AE052C-BBC5-4221-B6DB-178B2D44E430}" type="pres">
      <dgm:prSet presAssocID="{BBC43774-4217-4C0C-AC79-E1D322236D34}" presName="rootText" presStyleLbl="node2" presStyleIdx="0" presStyleCnt="3">
        <dgm:presLayoutVars>
          <dgm:chPref val="3"/>
        </dgm:presLayoutVars>
      </dgm:prSet>
      <dgm:spPr/>
    </dgm:pt>
    <dgm:pt modelId="{94710962-A1A3-4C26-97ED-CE0658A40C2E}" type="pres">
      <dgm:prSet presAssocID="{BBC43774-4217-4C0C-AC79-E1D322236D34}" presName="rootConnector" presStyleLbl="node2" presStyleIdx="0" presStyleCnt="3"/>
      <dgm:spPr/>
    </dgm:pt>
    <dgm:pt modelId="{E31A005D-EFD3-4924-BECF-558F3CC0FEF5}" type="pres">
      <dgm:prSet presAssocID="{BBC43774-4217-4C0C-AC79-E1D322236D34}" presName="hierChild4" presStyleCnt="0"/>
      <dgm:spPr/>
    </dgm:pt>
    <dgm:pt modelId="{386FE609-65CA-46C5-9A38-100E7A521EC3}" type="pres">
      <dgm:prSet presAssocID="{BBC43774-4217-4C0C-AC79-E1D322236D34}" presName="hierChild5" presStyleCnt="0"/>
      <dgm:spPr/>
    </dgm:pt>
    <dgm:pt modelId="{FD812C39-D34C-40AD-8485-87E5775D5777}" type="pres">
      <dgm:prSet presAssocID="{45A3A528-68BA-4494-8A1C-36F4D599BF44}" presName="Name37" presStyleLbl="parChTrans1D2" presStyleIdx="1" presStyleCnt="3"/>
      <dgm:spPr/>
    </dgm:pt>
    <dgm:pt modelId="{4D9A789D-B485-4CAA-91D0-8F99D7431A94}" type="pres">
      <dgm:prSet presAssocID="{0C41EF66-4FC6-436E-A476-AFA26BAFD56F}" presName="hierRoot2" presStyleCnt="0">
        <dgm:presLayoutVars>
          <dgm:hierBranch val="init"/>
        </dgm:presLayoutVars>
      </dgm:prSet>
      <dgm:spPr/>
    </dgm:pt>
    <dgm:pt modelId="{0B4E682F-6E76-4188-99BD-C2B152E3AA5A}" type="pres">
      <dgm:prSet presAssocID="{0C41EF66-4FC6-436E-A476-AFA26BAFD56F}" presName="rootComposite" presStyleCnt="0"/>
      <dgm:spPr/>
    </dgm:pt>
    <dgm:pt modelId="{A915C0DB-D9B9-49EB-8FA7-5C17BA49B3C4}" type="pres">
      <dgm:prSet presAssocID="{0C41EF66-4FC6-436E-A476-AFA26BAFD56F}" presName="rootText" presStyleLbl="node2" presStyleIdx="1" presStyleCnt="3">
        <dgm:presLayoutVars>
          <dgm:chPref val="3"/>
        </dgm:presLayoutVars>
      </dgm:prSet>
      <dgm:spPr/>
    </dgm:pt>
    <dgm:pt modelId="{C9C9F3D7-53BD-4D60-93AA-BFD2373D7AED}" type="pres">
      <dgm:prSet presAssocID="{0C41EF66-4FC6-436E-A476-AFA26BAFD56F}" presName="rootConnector" presStyleLbl="node2" presStyleIdx="1" presStyleCnt="3"/>
      <dgm:spPr/>
    </dgm:pt>
    <dgm:pt modelId="{E1374027-7A5C-4D5F-804A-317F520E5703}" type="pres">
      <dgm:prSet presAssocID="{0C41EF66-4FC6-436E-A476-AFA26BAFD56F}" presName="hierChild4" presStyleCnt="0"/>
      <dgm:spPr/>
    </dgm:pt>
    <dgm:pt modelId="{C197895B-7D04-418B-99D7-00D327F01F9E}" type="pres">
      <dgm:prSet presAssocID="{0C41EF66-4FC6-436E-A476-AFA26BAFD56F}" presName="hierChild5" presStyleCnt="0"/>
      <dgm:spPr/>
    </dgm:pt>
    <dgm:pt modelId="{4C996B62-F77B-4664-A69D-7324D1878D0D}" type="pres">
      <dgm:prSet presAssocID="{4CF0108F-A7B4-4025-AE78-80E9B5F1C934}" presName="Name37" presStyleLbl="parChTrans1D2" presStyleIdx="2" presStyleCnt="3"/>
      <dgm:spPr/>
    </dgm:pt>
    <dgm:pt modelId="{35C14164-AE80-4A81-A608-2732EEC1E213}" type="pres">
      <dgm:prSet presAssocID="{6AA0F6F0-A901-4D05-84FB-5FA61F8B1701}" presName="hierRoot2" presStyleCnt="0">
        <dgm:presLayoutVars>
          <dgm:hierBranch val="init"/>
        </dgm:presLayoutVars>
      </dgm:prSet>
      <dgm:spPr/>
    </dgm:pt>
    <dgm:pt modelId="{5F761E35-66DB-4125-8570-9DC676D6464B}" type="pres">
      <dgm:prSet presAssocID="{6AA0F6F0-A901-4D05-84FB-5FA61F8B1701}" presName="rootComposite" presStyleCnt="0"/>
      <dgm:spPr/>
    </dgm:pt>
    <dgm:pt modelId="{8D4AC355-4464-46E1-BF63-ED8158854039}" type="pres">
      <dgm:prSet presAssocID="{6AA0F6F0-A901-4D05-84FB-5FA61F8B1701}" presName="rootText" presStyleLbl="node2" presStyleIdx="2" presStyleCnt="3" custScaleX="159508" custScaleY="113078">
        <dgm:presLayoutVars>
          <dgm:chPref val="3"/>
        </dgm:presLayoutVars>
      </dgm:prSet>
      <dgm:spPr/>
    </dgm:pt>
    <dgm:pt modelId="{6CFF565D-CB2C-4BBD-99C4-E9E33F96820E}" type="pres">
      <dgm:prSet presAssocID="{6AA0F6F0-A901-4D05-84FB-5FA61F8B1701}" presName="rootConnector" presStyleLbl="node2" presStyleIdx="2" presStyleCnt="3"/>
      <dgm:spPr/>
    </dgm:pt>
    <dgm:pt modelId="{4109769F-F776-42D1-96EF-5D8F98D3F55F}" type="pres">
      <dgm:prSet presAssocID="{6AA0F6F0-A901-4D05-84FB-5FA61F8B1701}" presName="hierChild4" presStyleCnt="0"/>
      <dgm:spPr/>
    </dgm:pt>
    <dgm:pt modelId="{4F0D0C7E-F2E0-42F3-8911-1E9FFC0AD362}" type="pres">
      <dgm:prSet presAssocID="{6AA0F6F0-A901-4D05-84FB-5FA61F8B1701}" presName="hierChild5" presStyleCnt="0"/>
      <dgm:spPr/>
    </dgm:pt>
    <dgm:pt modelId="{92B6D417-F09E-474E-A4F8-941301DE8306}" type="pres">
      <dgm:prSet presAssocID="{6757670A-8425-41B6-91E9-43C6854F49FD}" presName="hierChild3" presStyleCnt="0"/>
      <dgm:spPr/>
    </dgm:pt>
  </dgm:ptLst>
  <dgm:cxnLst>
    <dgm:cxn modelId="{DF666C09-1D2F-4168-B2A9-49DD35717A43}" type="presOf" srcId="{45A3A528-68BA-4494-8A1C-36F4D599BF44}" destId="{FD812C39-D34C-40AD-8485-87E5775D5777}" srcOrd="0" destOrd="0" presId="urn:microsoft.com/office/officeart/2005/8/layout/orgChart1"/>
    <dgm:cxn modelId="{5B55FE1E-97FB-45D7-9E36-8C0D830FABC4}" srcId="{6757670A-8425-41B6-91E9-43C6854F49FD}" destId="{BBC43774-4217-4C0C-AC79-E1D322236D34}" srcOrd="0" destOrd="0" parTransId="{8ACE5138-549F-4B46-9C7E-19F714F8F186}" sibTransId="{0A970D3B-56B1-4444-AFB0-9BDF7621A468}"/>
    <dgm:cxn modelId="{F2741829-8546-4F46-A5C2-EE09E51CDF4D}" type="presOf" srcId="{BBC43774-4217-4C0C-AC79-E1D322236D34}" destId="{94710962-A1A3-4C26-97ED-CE0658A40C2E}" srcOrd="1" destOrd="0" presId="urn:microsoft.com/office/officeart/2005/8/layout/orgChart1"/>
    <dgm:cxn modelId="{B898392D-A28C-4401-83A7-6B0482FB7CE5}" type="presOf" srcId="{0C41EF66-4FC6-436E-A476-AFA26BAFD56F}" destId="{C9C9F3D7-53BD-4D60-93AA-BFD2373D7AED}" srcOrd="1" destOrd="0" presId="urn:microsoft.com/office/officeart/2005/8/layout/orgChart1"/>
    <dgm:cxn modelId="{825BD236-CC29-4F6B-906C-ED212EE32904}" srcId="{59C1F882-8B81-4CC1-B95F-5A442CF3A509}" destId="{6757670A-8425-41B6-91E9-43C6854F49FD}" srcOrd="0" destOrd="0" parTransId="{293D2762-E049-4BAD-802D-C9BB5B3BDDF5}" sibTransId="{9AAEB5FB-70E6-41B4-9CA9-7C67BB7CE30E}"/>
    <dgm:cxn modelId="{2EAAAF38-9171-42D9-B408-A0FE720E6AED}" type="presOf" srcId="{6AA0F6F0-A901-4D05-84FB-5FA61F8B1701}" destId="{8D4AC355-4464-46E1-BF63-ED8158854039}" srcOrd="0" destOrd="0" presId="urn:microsoft.com/office/officeart/2005/8/layout/orgChart1"/>
    <dgm:cxn modelId="{58B8B467-33F9-456B-B4B9-D3521F1BD6E9}" srcId="{6757670A-8425-41B6-91E9-43C6854F49FD}" destId="{0C41EF66-4FC6-436E-A476-AFA26BAFD56F}" srcOrd="1" destOrd="0" parTransId="{45A3A528-68BA-4494-8A1C-36F4D599BF44}" sibTransId="{86AF8AD0-1AFA-4A23-BCAE-2E9AFB359C3D}"/>
    <dgm:cxn modelId="{66AAD959-B12C-4E3C-B095-D554EA0BCF74}" type="presOf" srcId="{BBC43774-4217-4C0C-AC79-E1D322236D34}" destId="{53AE052C-BBC5-4221-B6DB-178B2D44E430}" srcOrd="0" destOrd="0" presId="urn:microsoft.com/office/officeart/2005/8/layout/orgChart1"/>
    <dgm:cxn modelId="{14DC7B87-88DD-4511-A6BC-284244BE84C3}" srcId="{6757670A-8425-41B6-91E9-43C6854F49FD}" destId="{6AA0F6F0-A901-4D05-84FB-5FA61F8B1701}" srcOrd="2" destOrd="0" parTransId="{4CF0108F-A7B4-4025-AE78-80E9B5F1C934}" sibTransId="{D362234D-DD9F-46BB-9324-92BD4B9CD73D}"/>
    <dgm:cxn modelId="{4C31B29B-9A3D-4789-A775-611F03FF382A}" type="presOf" srcId="{0C41EF66-4FC6-436E-A476-AFA26BAFD56F}" destId="{A915C0DB-D9B9-49EB-8FA7-5C17BA49B3C4}" srcOrd="0" destOrd="0" presId="urn:microsoft.com/office/officeart/2005/8/layout/orgChart1"/>
    <dgm:cxn modelId="{B2337A9E-CB6A-48CE-A3EF-20DC0EAAB3D8}" type="presOf" srcId="{6757670A-8425-41B6-91E9-43C6854F49FD}" destId="{CAB7D962-C1FA-448D-A005-453DFC4F1EAA}" srcOrd="0" destOrd="0" presId="urn:microsoft.com/office/officeart/2005/8/layout/orgChart1"/>
    <dgm:cxn modelId="{931E5FB4-81A5-465B-A402-EFAF454EDE94}" type="presOf" srcId="{6AA0F6F0-A901-4D05-84FB-5FA61F8B1701}" destId="{6CFF565D-CB2C-4BBD-99C4-E9E33F96820E}" srcOrd="1" destOrd="0" presId="urn:microsoft.com/office/officeart/2005/8/layout/orgChart1"/>
    <dgm:cxn modelId="{3681CCC7-A61B-4667-8A26-E1B8016FE12B}" type="presOf" srcId="{59C1F882-8B81-4CC1-B95F-5A442CF3A509}" destId="{3FD5916B-BA06-4515-BC61-EC7AEC16C116}" srcOrd="0" destOrd="0" presId="urn:microsoft.com/office/officeart/2005/8/layout/orgChart1"/>
    <dgm:cxn modelId="{5DC8D7DD-626C-4EDD-B39C-6EAB4898A04B}" type="presOf" srcId="{8ACE5138-549F-4B46-9C7E-19F714F8F186}" destId="{A5AC1937-3751-4E06-91AC-75B168AE1E3F}" srcOrd="0" destOrd="0" presId="urn:microsoft.com/office/officeart/2005/8/layout/orgChart1"/>
    <dgm:cxn modelId="{257558EE-2F83-4CA3-BE7A-C1F577213EED}" type="presOf" srcId="{4CF0108F-A7B4-4025-AE78-80E9B5F1C934}" destId="{4C996B62-F77B-4664-A69D-7324D1878D0D}" srcOrd="0" destOrd="0" presId="urn:microsoft.com/office/officeart/2005/8/layout/orgChart1"/>
    <dgm:cxn modelId="{BA4BBDF5-8BB4-4C29-8978-AE1FAE5882D0}" type="presOf" srcId="{6757670A-8425-41B6-91E9-43C6854F49FD}" destId="{5D1C252E-DBAC-4885-BFEB-B6398972409A}" srcOrd="1" destOrd="0" presId="urn:microsoft.com/office/officeart/2005/8/layout/orgChart1"/>
    <dgm:cxn modelId="{1D8860B5-502D-411A-859E-26408A780519}" type="presParOf" srcId="{3FD5916B-BA06-4515-BC61-EC7AEC16C116}" destId="{44B13249-9E86-46D7-A099-011F7AFC00AE}" srcOrd="0" destOrd="0" presId="urn:microsoft.com/office/officeart/2005/8/layout/orgChart1"/>
    <dgm:cxn modelId="{A9B3CE85-5F2B-49A1-9AF9-F2E1B4E247B3}" type="presParOf" srcId="{44B13249-9E86-46D7-A099-011F7AFC00AE}" destId="{FB5AA312-4394-4D06-BBD7-3A44500F0321}" srcOrd="0" destOrd="0" presId="urn:microsoft.com/office/officeart/2005/8/layout/orgChart1"/>
    <dgm:cxn modelId="{48B39046-A9C0-4E37-B9E6-8BB20003A27D}" type="presParOf" srcId="{FB5AA312-4394-4D06-BBD7-3A44500F0321}" destId="{CAB7D962-C1FA-448D-A005-453DFC4F1EAA}" srcOrd="0" destOrd="0" presId="urn:microsoft.com/office/officeart/2005/8/layout/orgChart1"/>
    <dgm:cxn modelId="{993F93F4-7078-446A-B518-59AD6F629F9A}" type="presParOf" srcId="{FB5AA312-4394-4D06-BBD7-3A44500F0321}" destId="{5D1C252E-DBAC-4885-BFEB-B6398972409A}" srcOrd="1" destOrd="0" presId="urn:microsoft.com/office/officeart/2005/8/layout/orgChart1"/>
    <dgm:cxn modelId="{E14A358F-C5C8-4846-A954-E6E8EC20DE67}" type="presParOf" srcId="{44B13249-9E86-46D7-A099-011F7AFC00AE}" destId="{7EB8C541-2F88-49AB-B00E-8CB6844EFCA4}" srcOrd="1" destOrd="0" presId="urn:microsoft.com/office/officeart/2005/8/layout/orgChart1"/>
    <dgm:cxn modelId="{8B4D4451-B38C-4602-BE74-86B72C7EA9E3}" type="presParOf" srcId="{7EB8C541-2F88-49AB-B00E-8CB6844EFCA4}" destId="{A5AC1937-3751-4E06-91AC-75B168AE1E3F}" srcOrd="0" destOrd="0" presId="urn:microsoft.com/office/officeart/2005/8/layout/orgChart1"/>
    <dgm:cxn modelId="{5D9C610A-D6C4-48B9-B1B2-93C700448364}" type="presParOf" srcId="{7EB8C541-2F88-49AB-B00E-8CB6844EFCA4}" destId="{D4B5FACA-7F57-4349-BDA8-6761CB1BBAFF}" srcOrd="1" destOrd="0" presId="urn:microsoft.com/office/officeart/2005/8/layout/orgChart1"/>
    <dgm:cxn modelId="{2E3CAB8E-79E3-4670-B34A-5F2507FBA2CB}" type="presParOf" srcId="{D4B5FACA-7F57-4349-BDA8-6761CB1BBAFF}" destId="{F6F186D9-2EE0-41DD-BD61-76D822555892}" srcOrd="0" destOrd="0" presId="urn:microsoft.com/office/officeart/2005/8/layout/orgChart1"/>
    <dgm:cxn modelId="{050BE559-0795-4452-93E6-CF0C41D1FE53}" type="presParOf" srcId="{F6F186D9-2EE0-41DD-BD61-76D822555892}" destId="{53AE052C-BBC5-4221-B6DB-178B2D44E430}" srcOrd="0" destOrd="0" presId="urn:microsoft.com/office/officeart/2005/8/layout/orgChart1"/>
    <dgm:cxn modelId="{AA02244E-C2BC-41A1-B804-FA7076B3DD02}" type="presParOf" srcId="{F6F186D9-2EE0-41DD-BD61-76D822555892}" destId="{94710962-A1A3-4C26-97ED-CE0658A40C2E}" srcOrd="1" destOrd="0" presId="urn:microsoft.com/office/officeart/2005/8/layout/orgChart1"/>
    <dgm:cxn modelId="{F5E3F3F5-5A2B-4616-AD6E-78DEE1A22F56}" type="presParOf" srcId="{D4B5FACA-7F57-4349-BDA8-6761CB1BBAFF}" destId="{E31A005D-EFD3-4924-BECF-558F3CC0FEF5}" srcOrd="1" destOrd="0" presId="urn:microsoft.com/office/officeart/2005/8/layout/orgChart1"/>
    <dgm:cxn modelId="{B0756281-B053-4CD2-BB08-1FBCB5BC873B}" type="presParOf" srcId="{D4B5FACA-7F57-4349-BDA8-6761CB1BBAFF}" destId="{386FE609-65CA-46C5-9A38-100E7A521EC3}" srcOrd="2" destOrd="0" presId="urn:microsoft.com/office/officeart/2005/8/layout/orgChart1"/>
    <dgm:cxn modelId="{545A9600-4819-414F-98EC-551DD1EC2E15}" type="presParOf" srcId="{7EB8C541-2F88-49AB-B00E-8CB6844EFCA4}" destId="{FD812C39-D34C-40AD-8485-87E5775D5777}" srcOrd="2" destOrd="0" presId="urn:microsoft.com/office/officeart/2005/8/layout/orgChart1"/>
    <dgm:cxn modelId="{78C7CE00-8414-4747-8079-2E662F9EADAB}" type="presParOf" srcId="{7EB8C541-2F88-49AB-B00E-8CB6844EFCA4}" destId="{4D9A789D-B485-4CAA-91D0-8F99D7431A94}" srcOrd="3" destOrd="0" presId="urn:microsoft.com/office/officeart/2005/8/layout/orgChart1"/>
    <dgm:cxn modelId="{4F55AA8E-344C-4123-90C8-0D631840C5DA}" type="presParOf" srcId="{4D9A789D-B485-4CAA-91D0-8F99D7431A94}" destId="{0B4E682F-6E76-4188-99BD-C2B152E3AA5A}" srcOrd="0" destOrd="0" presId="urn:microsoft.com/office/officeart/2005/8/layout/orgChart1"/>
    <dgm:cxn modelId="{54330861-23C6-40B5-BB2E-B6D9E2197BDD}" type="presParOf" srcId="{0B4E682F-6E76-4188-99BD-C2B152E3AA5A}" destId="{A915C0DB-D9B9-49EB-8FA7-5C17BA49B3C4}" srcOrd="0" destOrd="0" presId="urn:microsoft.com/office/officeart/2005/8/layout/orgChart1"/>
    <dgm:cxn modelId="{C5A19B39-C1C7-4701-9DC4-EEFE23781EA2}" type="presParOf" srcId="{0B4E682F-6E76-4188-99BD-C2B152E3AA5A}" destId="{C9C9F3D7-53BD-4D60-93AA-BFD2373D7AED}" srcOrd="1" destOrd="0" presId="urn:microsoft.com/office/officeart/2005/8/layout/orgChart1"/>
    <dgm:cxn modelId="{615D5F66-4C75-4D06-B3F8-7136024A084C}" type="presParOf" srcId="{4D9A789D-B485-4CAA-91D0-8F99D7431A94}" destId="{E1374027-7A5C-4D5F-804A-317F520E5703}" srcOrd="1" destOrd="0" presId="urn:microsoft.com/office/officeart/2005/8/layout/orgChart1"/>
    <dgm:cxn modelId="{E0B505AB-D78B-48E4-8838-9D3A8A1EC007}" type="presParOf" srcId="{4D9A789D-B485-4CAA-91D0-8F99D7431A94}" destId="{C197895B-7D04-418B-99D7-00D327F01F9E}" srcOrd="2" destOrd="0" presId="urn:microsoft.com/office/officeart/2005/8/layout/orgChart1"/>
    <dgm:cxn modelId="{0A61C6A3-1236-4C33-884C-E4D92D67593A}" type="presParOf" srcId="{7EB8C541-2F88-49AB-B00E-8CB6844EFCA4}" destId="{4C996B62-F77B-4664-A69D-7324D1878D0D}" srcOrd="4" destOrd="0" presId="urn:microsoft.com/office/officeart/2005/8/layout/orgChart1"/>
    <dgm:cxn modelId="{BD28C6A0-1BF3-4F16-8849-814135F8B2E4}" type="presParOf" srcId="{7EB8C541-2F88-49AB-B00E-8CB6844EFCA4}" destId="{35C14164-AE80-4A81-A608-2732EEC1E213}" srcOrd="5" destOrd="0" presId="urn:microsoft.com/office/officeart/2005/8/layout/orgChart1"/>
    <dgm:cxn modelId="{B4AF3B3C-6E10-4A09-8584-AB3ACAC11ADC}" type="presParOf" srcId="{35C14164-AE80-4A81-A608-2732EEC1E213}" destId="{5F761E35-66DB-4125-8570-9DC676D6464B}" srcOrd="0" destOrd="0" presId="urn:microsoft.com/office/officeart/2005/8/layout/orgChart1"/>
    <dgm:cxn modelId="{17023D23-4E30-496D-8D81-F62D771CEF30}" type="presParOf" srcId="{5F761E35-66DB-4125-8570-9DC676D6464B}" destId="{8D4AC355-4464-46E1-BF63-ED8158854039}" srcOrd="0" destOrd="0" presId="urn:microsoft.com/office/officeart/2005/8/layout/orgChart1"/>
    <dgm:cxn modelId="{AA012C6D-2521-4C2E-BC40-CA4027348C83}" type="presParOf" srcId="{5F761E35-66DB-4125-8570-9DC676D6464B}" destId="{6CFF565D-CB2C-4BBD-99C4-E9E33F96820E}" srcOrd="1" destOrd="0" presId="urn:microsoft.com/office/officeart/2005/8/layout/orgChart1"/>
    <dgm:cxn modelId="{A47CC642-C0DF-4A45-8AE4-CDC304007C09}" type="presParOf" srcId="{35C14164-AE80-4A81-A608-2732EEC1E213}" destId="{4109769F-F776-42D1-96EF-5D8F98D3F55F}" srcOrd="1" destOrd="0" presId="urn:microsoft.com/office/officeart/2005/8/layout/orgChart1"/>
    <dgm:cxn modelId="{A9A772B3-946D-4557-8F32-8ABFB312A30C}" type="presParOf" srcId="{35C14164-AE80-4A81-A608-2732EEC1E213}" destId="{4F0D0C7E-F2E0-42F3-8911-1E9FFC0AD362}" srcOrd="2" destOrd="0" presId="urn:microsoft.com/office/officeart/2005/8/layout/orgChart1"/>
    <dgm:cxn modelId="{F689EC9B-33FC-4CC1-AD04-A68A5893D39E}" type="presParOf" srcId="{44B13249-9E86-46D7-A099-011F7AFC00AE}" destId="{92B6D417-F09E-474E-A4F8-941301DE830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996B62-F77B-4664-A69D-7324D1878D0D}">
      <dsp:nvSpPr>
        <dsp:cNvPr id="0" name=""/>
        <dsp:cNvSpPr/>
      </dsp:nvSpPr>
      <dsp:spPr>
        <a:xfrm>
          <a:off x="5655211" y="2020363"/>
          <a:ext cx="3182585" cy="1266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77698"/>
              </a:lnTo>
              <a:lnTo>
                <a:pt x="3182585" y="977698"/>
              </a:lnTo>
              <a:lnTo>
                <a:pt x="3182585" y="12660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812C39-D34C-40AD-8485-87E5775D5777}">
      <dsp:nvSpPr>
        <dsp:cNvPr id="0" name=""/>
        <dsp:cNvSpPr/>
      </dsp:nvSpPr>
      <dsp:spPr>
        <a:xfrm>
          <a:off x="4697342" y="2020363"/>
          <a:ext cx="957868" cy="1266080"/>
        </a:xfrm>
        <a:custGeom>
          <a:avLst/>
          <a:gdLst/>
          <a:ahLst/>
          <a:cxnLst/>
          <a:rect l="0" t="0" r="0" b="0"/>
          <a:pathLst>
            <a:path>
              <a:moveTo>
                <a:pt x="957868" y="0"/>
              </a:moveTo>
              <a:lnTo>
                <a:pt x="957868" y="977698"/>
              </a:lnTo>
              <a:lnTo>
                <a:pt x="0" y="977698"/>
              </a:lnTo>
              <a:lnTo>
                <a:pt x="0" y="12660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AC1937-3751-4E06-91AC-75B168AE1E3F}">
      <dsp:nvSpPr>
        <dsp:cNvPr id="0" name=""/>
        <dsp:cNvSpPr/>
      </dsp:nvSpPr>
      <dsp:spPr>
        <a:xfrm>
          <a:off x="1374081" y="2020363"/>
          <a:ext cx="4281129" cy="1266080"/>
        </a:xfrm>
        <a:custGeom>
          <a:avLst/>
          <a:gdLst/>
          <a:ahLst/>
          <a:cxnLst/>
          <a:rect l="0" t="0" r="0" b="0"/>
          <a:pathLst>
            <a:path>
              <a:moveTo>
                <a:pt x="4281129" y="0"/>
              </a:moveTo>
              <a:lnTo>
                <a:pt x="4281129" y="977698"/>
              </a:lnTo>
              <a:lnTo>
                <a:pt x="0" y="977698"/>
              </a:lnTo>
              <a:lnTo>
                <a:pt x="0" y="12660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B7D962-C1FA-448D-A005-453DFC4F1EAA}">
      <dsp:nvSpPr>
        <dsp:cNvPr id="0" name=""/>
        <dsp:cNvSpPr/>
      </dsp:nvSpPr>
      <dsp:spPr>
        <a:xfrm>
          <a:off x="2945324" y="647115"/>
          <a:ext cx="5419772" cy="1373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6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أمواج المحيط</a:t>
          </a:r>
          <a:endParaRPr lang="en-US" sz="6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45324" y="647115"/>
        <a:ext cx="5419772" cy="1373248"/>
      </dsp:txXfrm>
    </dsp:sp>
    <dsp:sp modelId="{53AE052C-BBC5-4221-B6DB-178B2D44E430}">
      <dsp:nvSpPr>
        <dsp:cNvPr id="0" name=""/>
        <dsp:cNvSpPr/>
      </dsp:nvSpPr>
      <dsp:spPr>
        <a:xfrm>
          <a:off x="832" y="3286443"/>
          <a:ext cx="2746497" cy="1373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6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المد والجزر</a:t>
          </a:r>
          <a:endParaRPr lang="en-US" sz="56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32" y="3286443"/>
        <a:ext cx="2746497" cy="1373248"/>
      </dsp:txXfrm>
    </dsp:sp>
    <dsp:sp modelId="{A915C0DB-D9B9-49EB-8FA7-5C17BA49B3C4}">
      <dsp:nvSpPr>
        <dsp:cNvPr id="0" name=""/>
        <dsp:cNvSpPr/>
      </dsp:nvSpPr>
      <dsp:spPr>
        <a:xfrm>
          <a:off x="3324094" y="3286443"/>
          <a:ext cx="2746497" cy="137324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أمواج تسونامي</a:t>
          </a:r>
          <a:endParaRPr lang="en-US" sz="5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24094" y="3286443"/>
        <a:ext cx="2746497" cy="1373248"/>
      </dsp:txXfrm>
    </dsp:sp>
    <dsp:sp modelId="{8D4AC355-4464-46E1-BF63-ED8158854039}">
      <dsp:nvSpPr>
        <dsp:cNvPr id="0" name=""/>
        <dsp:cNvSpPr/>
      </dsp:nvSpPr>
      <dsp:spPr>
        <a:xfrm>
          <a:off x="6647355" y="3286443"/>
          <a:ext cx="4380882" cy="155284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JO" sz="54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أمواج ناتجة عن حركة الرياح</a:t>
          </a:r>
          <a:endParaRPr lang="en-US" sz="540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647355" y="3286443"/>
        <a:ext cx="4380882" cy="15528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5/25/2023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ar-JO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أمواج المحيط</a:t>
            </a: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6460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28271" y="548640"/>
            <a:ext cx="37138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المد والجزر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20640" y="1856935"/>
            <a:ext cx="56786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كيف يمكننا تعريف المد والجزر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31655" y="4051496"/>
            <a:ext cx="56974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كيف تحدث عمليتا المد والجزر؟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gular Pentagon 5"/>
          <p:cNvSpPr/>
          <p:nvPr/>
        </p:nvSpPr>
        <p:spPr>
          <a:xfrm>
            <a:off x="1012009" y="1659026"/>
            <a:ext cx="3133863" cy="3100356"/>
          </a:xfrm>
          <a:prstGeom prst="pentagon">
            <a:avLst/>
          </a:prstGeom>
          <a:gradFill flip="none" rotWithShape="1">
            <a:gsLst>
              <a:gs pos="0">
                <a:schemeClr val="accent2">
                  <a:lumMod val="67000"/>
                </a:schemeClr>
              </a:gs>
              <a:gs pos="48000">
                <a:schemeClr val="accent2">
                  <a:lumMod val="97000"/>
                  <a:lumOff val="3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الكتاب ص40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1302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304259" y="1166837"/>
            <a:ext cx="6147581" cy="53457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385538" y="520506"/>
            <a:ext cx="39637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مراجعة الدرس ص41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07143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2897944" y="548640"/>
            <a:ext cx="6639952" cy="5908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97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50908269"/>
              </p:ext>
            </p:extLst>
          </p:nvPr>
        </p:nvGraphicFramePr>
        <p:xfrm>
          <a:off x="520504" y="422031"/>
          <a:ext cx="11029071" cy="61757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6334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31" y="436098"/>
            <a:ext cx="11296357" cy="59506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57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067952" y="604910"/>
            <a:ext cx="71323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/>
            <a:r>
              <a:rPr lang="ar-JO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أمواج ناتجة عن حركة الرياح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42006" y="1885070"/>
            <a:ext cx="46845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تعتمد على ثلاثة عوامل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8750105" y="2834640"/>
            <a:ext cx="2996418" cy="158964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سرعة الرياح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5613010" y="3840480"/>
            <a:ext cx="2813538" cy="142083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مدة هبوبها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Oval 6"/>
          <p:cNvSpPr/>
          <p:nvPr/>
        </p:nvSpPr>
        <p:spPr>
          <a:xfrm>
            <a:off x="717453" y="4853355"/>
            <a:ext cx="4445390" cy="13786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المسافة التي تقطعها في المحيطات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69743" y="2525650"/>
            <a:ext cx="2996418" cy="175092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العلاقة طردية</a:t>
            </a:r>
            <a:endParaRPr lang="en-US" sz="3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040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34" y="253219"/>
            <a:ext cx="11113477" cy="6105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20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34377" y="520504"/>
            <a:ext cx="389675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تكسر الأمواج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690" y="1228390"/>
            <a:ext cx="10621987" cy="5146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0472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8655587" y="616820"/>
            <a:ext cx="3203478" cy="450382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568171" y="3140531"/>
            <a:ext cx="7698848" cy="198010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154992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390315" y="770353"/>
            <a:ext cx="7605492" cy="110065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450166" y="2667000"/>
            <a:ext cx="10545641" cy="3255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869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093697" y="327800"/>
            <a:ext cx="39670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أمواج تسونامي</a:t>
            </a:r>
            <a:endParaRPr lang="en-US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213600" y="1656446"/>
            <a:ext cx="45655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أصف أمواج تسونامي في المياه العميقة؟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27390" y="1720503"/>
            <a:ext cx="6700385" cy="163392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627391" y="3418481"/>
            <a:ext cx="6700384" cy="308391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744153" y="3529279"/>
            <a:ext cx="40349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أقارن بين أمواج تسونامي والأمواج التي تحدث بشكل اعتيادي بسبب الرياح في المحيطات من حيث ارتفاع الأمواج؟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01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224</TotalTime>
  <Words>80</Words>
  <Application>Microsoft Office PowerPoint</Application>
  <PresentationFormat>Widescreen</PresentationFormat>
  <Paragraphs>20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Century Gothic</vt:lpstr>
      <vt:lpstr>Garamond</vt:lpstr>
      <vt:lpstr>Times New Roman</vt:lpstr>
      <vt:lpstr>Savon</vt:lpstr>
      <vt:lpstr>أمواج المحيط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أمواج المحيط</dc:title>
  <dc:creator>Windows User</dc:creator>
  <cp:lastModifiedBy>M.Dababneh</cp:lastModifiedBy>
  <cp:revision>11</cp:revision>
  <dcterms:created xsi:type="dcterms:W3CDTF">2021-05-07T06:12:46Z</dcterms:created>
  <dcterms:modified xsi:type="dcterms:W3CDTF">2023-05-25T05:35:07Z</dcterms:modified>
</cp:coreProperties>
</file>