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99697-D607-4E40-8528-F197350D9129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D46FF-0DD9-4431-8BC8-651661CCA630}">
      <dgm:prSet phldrT="[Text]"/>
      <dgm:spPr/>
      <dgm:t>
        <a:bodyPr/>
        <a:lstStyle/>
        <a:p>
          <a:r>
            <a:rPr lang="ar-JO" dirty="0">
              <a:solidFill>
                <a:schemeClr val="accent5">
                  <a:lumMod val="75000"/>
                </a:schemeClr>
              </a:solidFill>
            </a:rPr>
            <a:t>مكونات مياه المحيطات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E3FC46EA-21C4-4FB2-BCF3-855F651CF568}" type="parTrans" cxnId="{E7C99C1E-1075-4185-98DB-D9FB184C1E1F}">
      <dgm:prSet/>
      <dgm:spPr/>
      <dgm:t>
        <a:bodyPr/>
        <a:lstStyle/>
        <a:p>
          <a:endParaRPr lang="en-US"/>
        </a:p>
      </dgm:t>
    </dgm:pt>
    <dgm:pt modelId="{7CEADFBC-4D57-4F0D-A101-F01C560D893E}" type="sibTrans" cxnId="{E7C99C1E-1075-4185-98DB-D9FB184C1E1F}">
      <dgm:prSet/>
      <dgm:spPr/>
      <dgm:t>
        <a:bodyPr/>
        <a:lstStyle/>
        <a:p>
          <a:endParaRPr lang="en-US"/>
        </a:p>
      </dgm:t>
    </dgm:pt>
    <dgm:pt modelId="{FB858950-BDF1-4704-9364-DD56B6677A94}">
      <dgm:prSet phldrT="[Text]"/>
      <dgm:spPr/>
      <dgm:t>
        <a:bodyPr/>
        <a:lstStyle/>
        <a:p>
          <a:r>
            <a:rPr lang="ar-JO" dirty="0">
              <a:solidFill>
                <a:schemeClr val="accent5">
                  <a:lumMod val="75000"/>
                </a:schemeClr>
              </a:solidFill>
            </a:rPr>
            <a:t>المواد غير الذائبة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85A7E2C0-7E4A-4539-85D2-DDD6C6AEFB69}" type="parTrans" cxnId="{A32EF0CC-E106-4AEA-9D79-D293261AC89A}">
      <dgm:prSet/>
      <dgm:spPr/>
      <dgm:t>
        <a:bodyPr/>
        <a:lstStyle/>
        <a:p>
          <a:endParaRPr lang="en-US"/>
        </a:p>
      </dgm:t>
    </dgm:pt>
    <dgm:pt modelId="{968D90B8-6725-47A1-9B83-EF85F1F037EC}" type="sibTrans" cxnId="{A32EF0CC-E106-4AEA-9D79-D293261AC89A}">
      <dgm:prSet/>
      <dgm:spPr/>
      <dgm:t>
        <a:bodyPr/>
        <a:lstStyle/>
        <a:p>
          <a:endParaRPr lang="en-US"/>
        </a:p>
      </dgm:t>
    </dgm:pt>
    <dgm:pt modelId="{5D2B2168-9820-48BB-8E6D-38CFB64C5CC2}">
      <dgm:prSet phldrT="[Text]"/>
      <dgm:spPr/>
      <dgm:t>
        <a:bodyPr/>
        <a:lstStyle/>
        <a:p>
          <a:r>
            <a:rPr lang="ar-JO" dirty="0">
              <a:solidFill>
                <a:schemeClr val="accent5">
                  <a:lumMod val="75000"/>
                </a:schemeClr>
              </a:solidFill>
            </a:rPr>
            <a:t>المواد الذائبة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66D63D51-D456-44DD-9C0C-69E323483CA0}" type="parTrans" cxnId="{F20CFA15-A70B-48E9-88A2-51D8C9306F40}">
      <dgm:prSet/>
      <dgm:spPr/>
      <dgm:t>
        <a:bodyPr/>
        <a:lstStyle/>
        <a:p>
          <a:endParaRPr lang="en-US"/>
        </a:p>
      </dgm:t>
    </dgm:pt>
    <dgm:pt modelId="{A2480B90-D225-47BB-BD00-C2651FACBBA7}" type="sibTrans" cxnId="{F20CFA15-A70B-48E9-88A2-51D8C9306F40}">
      <dgm:prSet/>
      <dgm:spPr/>
      <dgm:t>
        <a:bodyPr/>
        <a:lstStyle/>
        <a:p>
          <a:endParaRPr lang="en-US"/>
        </a:p>
      </dgm:t>
    </dgm:pt>
    <dgm:pt modelId="{9ABC5701-95DB-4790-88B3-800F9D0EE63F}" type="pres">
      <dgm:prSet presAssocID="{38799697-D607-4E40-8528-F197350D91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11E870-EF77-4404-93CB-7BE3B5BFA1C3}" type="pres">
      <dgm:prSet presAssocID="{E8ED46FF-0DD9-4431-8BC8-651661CCA630}" presName="hierRoot1" presStyleCnt="0">
        <dgm:presLayoutVars>
          <dgm:hierBranch val="init"/>
        </dgm:presLayoutVars>
      </dgm:prSet>
      <dgm:spPr/>
    </dgm:pt>
    <dgm:pt modelId="{9D12B4F6-C10B-468B-A3CD-DEB155473616}" type="pres">
      <dgm:prSet presAssocID="{E8ED46FF-0DD9-4431-8BC8-651661CCA630}" presName="rootComposite1" presStyleCnt="0"/>
      <dgm:spPr/>
    </dgm:pt>
    <dgm:pt modelId="{EBD382D5-5531-47B5-A002-E50F9F666DCE}" type="pres">
      <dgm:prSet presAssocID="{E8ED46FF-0DD9-4431-8BC8-651661CCA630}" presName="rootText1" presStyleLbl="node0" presStyleIdx="0" presStyleCnt="1">
        <dgm:presLayoutVars>
          <dgm:chPref val="3"/>
        </dgm:presLayoutVars>
      </dgm:prSet>
      <dgm:spPr/>
    </dgm:pt>
    <dgm:pt modelId="{96C7BF39-5106-44D9-82A5-ECCC760B5868}" type="pres">
      <dgm:prSet presAssocID="{E8ED46FF-0DD9-4431-8BC8-651661CCA630}" presName="rootConnector1" presStyleLbl="node1" presStyleIdx="0" presStyleCnt="0"/>
      <dgm:spPr/>
    </dgm:pt>
    <dgm:pt modelId="{C323409F-E627-4229-A2B6-AA047D7B80E7}" type="pres">
      <dgm:prSet presAssocID="{E8ED46FF-0DD9-4431-8BC8-651661CCA630}" presName="hierChild2" presStyleCnt="0"/>
      <dgm:spPr/>
    </dgm:pt>
    <dgm:pt modelId="{DA87DD75-166B-4BDC-8B87-4C68BC7E66E2}" type="pres">
      <dgm:prSet presAssocID="{85A7E2C0-7E4A-4539-85D2-DDD6C6AEFB69}" presName="Name37" presStyleLbl="parChTrans1D2" presStyleIdx="0" presStyleCnt="2"/>
      <dgm:spPr/>
    </dgm:pt>
    <dgm:pt modelId="{BF4E41B0-9EE8-4D0A-9C35-BF0466F740F6}" type="pres">
      <dgm:prSet presAssocID="{FB858950-BDF1-4704-9364-DD56B6677A94}" presName="hierRoot2" presStyleCnt="0">
        <dgm:presLayoutVars>
          <dgm:hierBranch val="init"/>
        </dgm:presLayoutVars>
      </dgm:prSet>
      <dgm:spPr/>
    </dgm:pt>
    <dgm:pt modelId="{4F4844DE-D137-4CEB-92F1-280165BCF851}" type="pres">
      <dgm:prSet presAssocID="{FB858950-BDF1-4704-9364-DD56B6677A94}" presName="rootComposite" presStyleCnt="0"/>
      <dgm:spPr/>
    </dgm:pt>
    <dgm:pt modelId="{2E47165B-BDEC-4C77-9918-1B8A4418D622}" type="pres">
      <dgm:prSet presAssocID="{FB858950-BDF1-4704-9364-DD56B6677A94}" presName="rootText" presStyleLbl="node2" presStyleIdx="0" presStyleCnt="2" custScaleX="127460">
        <dgm:presLayoutVars>
          <dgm:chPref val="3"/>
        </dgm:presLayoutVars>
      </dgm:prSet>
      <dgm:spPr/>
    </dgm:pt>
    <dgm:pt modelId="{631940F8-7BE7-4179-9914-9DAD5F8A7DB8}" type="pres">
      <dgm:prSet presAssocID="{FB858950-BDF1-4704-9364-DD56B6677A94}" presName="rootConnector" presStyleLbl="node2" presStyleIdx="0" presStyleCnt="2"/>
      <dgm:spPr/>
    </dgm:pt>
    <dgm:pt modelId="{33963EE6-593A-4AE1-B924-15B44296832C}" type="pres">
      <dgm:prSet presAssocID="{FB858950-BDF1-4704-9364-DD56B6677A94}" presName="hierChild4" presStyleCnt="0"/>
      <dgm:spPr/>
    </dgm:pt>
    <dgm:pt modelId="{E02CCD10-A34D-4808-B475-F064B91B55DF}" type="pres">
      <dgm:prSet presAssocID="{FB858950-BDF1-4704-9364-DD56B6677A94}" presName="hierChild5" presStyleCnt="0"/>
      <dgm:spPr/>
    </dgm:pt>
    <dgm:pt modelId="{280034D4-0A35-4D79-8E27-4C1ABB44B47B}" type="pres">
      <dgm:prSet presAssocID="{66D63D51-D456-44DD-9C0C-69E323483CA0}" presName="Name37" presStyleLbl="parChTrans1D2" presStyleIdx="1" presStyleCnt="2"/>
      <dgm:spPr/>
    </dgm:pt>
    <dgm:pt modelId="{93F6F026-2EE0-4175-B318-27F252806042}" type="pres">
      <dgm:prSet presAssocID="{5D2B2168-9820-48BB-8E6D-38CFB64C5CC2}" presName="hierRoot2" presStyleCnt="0">
        <dgm:presLayoutVars>
          <dgm:hierBranch val="init"/>
        </dgm:presLayoutVars>
      </dgm:prSet>
      <dgm:spPr/>
    </dgm:pt>
    <dgm:pt modelId="{F9460AC5-19E4-4C92-A4FE-117A8575F004}" type="pres">
      <dgm:prSet presAssocID="{5D2B2168-9820-48BB-8E6D-38CFB64C5CC2}" presName="rootComposite" presStyleCnt="0"/>
      <dgm:spPr/>
    </dgm:pt>
    <dgm:pt modelId="{99AC45CC-CC84-4091-9FF3-F1A7B421240E}" type="pres">
      <dgm:prSet presAssocID="{5D2B2168-9820-48BB-8E6D-38CFB64C5CC2}" presName="rootText" presStyleLbl="node2" presStyleIdx="1" presStyleCnt="2">
        <dgm:presLayoutVars>
          <dgm:chPref val="3"/>
        </dgm:presLayoutVars>
      </dgm:prSet>
      <dgm:spPr/>
    </dgm:pt>
    <dgm:pt modelId="{767F8A54-B687-4259-93F8-1CE5FB4E1403}" type="pres">
      <dgm:prSet presAssocID="{5D2B2168-9820-48BB-8E6D-38CFB64C5CC2}" presName="rootConnector" presStyleLbl="node2" presStyleIdx="1" presStyleCnt="2"/>
      <dgm:spPr/>
    </dgm:pt>
    <dgm:pt modelId="{6D2E4F31-D35B-450F-AC5A-F53F60481559}" type="pres">
      <dgm:prSet presAssocID="{5D2B2168-9820-48BB-8E6D-38CFB64C5CC2}" presName="hierChild4" presStyleCnt="0"/>
      <dgm:spPr/>
    </dgm:pt>
    <dgm:pt modelId="{396B8F44-80EB-4061-9152-2E35C7A5EE9C}" type="pres">
      <dgm:prSet presAssocID="{5D2B2168-9820-48BB-8E6D-38CFB64C5CC2}" presName="hierChild5" presStyleCnt="0"/>
      <dgm:spPr/>
    </dgm:pt>
    <dgm:pt modelId="{92929E3C-59DA-488A-A877-911D61A440B1}" type="pres">
      <dgm:prSet presAssocID="{E8ED46FF-0DD9-4431-8BC8-651661CCA630}" presName="hierChild3" presStyleCnt="0"/>
      <dgm:spPr/>
    </dgm:pt>
  </dgm:ptLst>
  <dgm:cxnLst>
    <dgm:cxn modelId="{F20CFA15-A70B-48E9-88A2-51D8C9306F40}" srcId="{E8ED46FF-0DD9-4431-8BC8-651661CCA630}" destId="{5D2B2168-9820-48BB-8E6D-38CFB64C5CC2}" srcOrd="1" destOrd="0" parTransId="{66D63D51-D456-44DD-9C0C-69E323483CA0}" sibTransId="{A2480B90-D225-47BB-BD00-C2651FACBBA7}"/>
    <dgm:cxn modelId="{E7C99C1E-1075-4185-98DB-D9FB184C1E1F}" srcId="{38799697-D607-4E40-8528-F197350D9129}" destId="{E8ED46FF-0DD9-4431-8BC8-651661CCA630}" srcOrd="0" destOrd="0" parTransId="{E3FC46EA-21C4-4FB2-BCF3-855F651CF568}" sibTransId="{7CEADFBC-4D57-4F0D-A101-F01C560D893E}"/>
    <dgm:cxn modelId="{077FB122-8C1A-47A5-87A2-4C41F1A20854}" type="presOf" srcId="{FB858950-BDF1-4704-9364-DD56B6677A94}" destId="{631940F8-7BE7-4179-9914-9DAD5F8A7DB8}" srcOrd="1" destOrd="0" presId="urn:microsoft.com/office/officeart/2005/8/layout/orgChart1"/>
    <dgm:cxn modelId="{15619835-041C-405D-81C0-A1E152E96905}" type="presOf" srcId="{5D2B2168-9820-48BB-8E6D-38CFB64C5CC2}" destId="{767F8A54-B687-4259-93F8-1CE5FB4E1403}" srcOrd="1" destOrd="0" presId="urn:microsoft.com/office/officeart/2005/8/layout/orgChart1"/>
    <dgm:cxn modelId="{3A21796C-35F7-4219-93F2-42AA01620142}" type="presOf" srcId="{85A7E2C0-7E4A-4539-85D2-DDD6C6AEFB69}" destId="{DA87DD75-166B-4BDC-8B87-4C68BC7E66E2}" srcOrd="0" destOrd="0" presId="urn:microsoft.com/office/officeart/2005/8/layout/orgChart1"/>
    <dgm:cxn modelId="{5CE79679-3004-4056-99C4-34BDE0A6F359}" type="presOf" srcId="{FB858950-BDF1-4704-9364-DD56B6677A94}" destId="{2E47165B-BDEC-4C77-9918-1B8A4418D622}" srcOrd="0" destOrd="0" presId="urn:microsoft.com/office/officeart/2005/8/layout/orgChart1"/>
    <dgm:cxn modelId="{A1BA067B-664A-4FC8-8CAA-2AD63B79E9A7}" type="presOf" srcId="{38799697-D607-4E40-8528-F197350D9129}" destId="{9ABC5701-95DB-4790-88B3-800F9D0EE63F}" srcOrd="0" destOrd="0" presId="urn:microsoft.com/office/officeart/2005/8/layout/orgChart1"/>
    <dgm:cxn modelId="{91F94395-9805-4088-BE81-F07062DDC877}" type="presOf" srcId="{E8ED46FF-0DD9-4431-8BC8-651661CCA630}" destId="{EBD382D5-5531-47B5-A002-E50F9F666DCE}" srcOrd="0" destOrd="0" presId="urn:microsoft.com/office/officeart/2005/8/layout/orgChart1"/>
    <dgm:cxn modelId="{A6CC7095-F0A5-4E68-A12F-692B6CA878A1}" type="presOf" srcId="{5D2B2168-9820-48BB-8E6D-38CFB64C5CC2}" destId="{99AC45CC-CC84-4091-9FF3-F1A7B421240E}" srcOrd="0" destOrd="0" presId="urn:microsoft.com/office/officeart/2005/8/layout/orgChart1"/>
    <dgm:cxn modelId="{03C709AE-E2E4-4544-BC52-6B2047CA0EEA}" type="presOf" srcId="{E8ED46FF-0DD9-4431-8BC8-651661CCA630}" destId="{96C7BF39-5106-44D9-82A5-ECCC760B5868}" srcOrd="1" destOrd="0" presId="urn:microsoft.com/office/officeart/2005/8/layout/orgChart1"/>
    <dgm:cxn modelId="{A32EF0CC-E106-4AEA-9D79-D293261AC89A}" srcId="{E8ED46FF-0DD9-4431-8BC8-651661CCA630}" destId="{FB858950-BDF1-4704-9364-DD56B6677A94}" srcOrd="0" destOrd="0" parTransId="{85A7E2C0-7E4A-4539-85D2-DDD6C6AEFB69}" sibTransId="{968D90B8-6725-47A1-9B83-EF85F1F037EC}"/>
    <dgm:cxn modelId="{F43071DC-1E04-491D-91BB-06E55886911D}" type="presOf" srcId="{66D63D51-D456-44DD-9C0C-69E323483CA0}" destId="{280034D4-0A35-4D79-8E27-4C1ABB44B47B}" srcOrd="0" destOrd="0" presId="urn:microsoft.com/office/officeart/2005/8/layout/orgChart1"/>
    <dgm:cxn modelId="{F18F97CF-2182-4046-8853-2EE23AE3F3B0}" type="presParOf" srcId="{9ABC5701-95DB-4790-88B3-800F9D0EE63F}" destId="{9311E870-EF77-4404-93CB-7BE3B5BFA1C3}" srcOrd="0" destOrd="0" presId="urn:microsoft.com/office/officeart/2005/8/layout/orgChart1"/>
    <dgm:cxn modelId="{A2381B1F-AC73-4C83-8BD6-795E4FBC3DE2}" type="presParOf" srcId="{9311E870-EF77-4404-93CB-7BE3B5BFA1C3}" destId="{9D12B4F6-C10B-468B-A3CD-DEB155473616}" srcOrd="0" destOrd="0" presId="urn:microsoft.com/office/officeart/2005/8/layout/orgChart1"/>
    <dgm:cxn modelId="{45386DB8-429E-4B50-9B3F-BB7B6B0DA307}" type="presParOf" srcId="{9D12B4F6-C10B-468B-A3CD-DEB155473616}" destId="{EBD382D5-5531-47B5-A002-E50F9F666DCE}" srcOrd="0" destOrd="0" presId="urn:microsoft.com/office/officeart/2005/8/layout/orgChart1"/>
    <dgm:cxn modelId="{0D63737C-D513-4D12-B1EE-029386DBF661}" type="presParOf" srcId="{9D12B4F6-C10B-468B-A3CD-DEB155473616}" destId="{96C7BF39-5106-44D9-82A5-ECCC760B5868}" srcOrd="1" destOrd="0" presId="urn:microsoft.com/office/officeart/2005/8/layout/orgChart1"/>
    <dgm:cxn modelId="{4923BB20-92DA-4429-8524-35264E4C4572}" type="presParOf" srcId="{9311E870-EF77-4404-93CB-7BE3B5BFA1C3}" destId="{C323409F-E627-4229-A2B6-AA047D7B80E7}" srcOrd="1" destOrd="0" presId="urn:microsoft.com/office/officeart/2005/8/layout/orgChart1"/>
    <dgm:cxn modelId="{31F135FC-1E59-4E1A-B743-057F730E70F0}" type="presParOf" srcId="{C323409F-E627-4229-A2B6-AA047D7B80E7}" destId="{DA87DD75-166B-4BDC-8B87-4C68BC7E66E2}" srcOrd="0" destOrd="0" presId="urn:microsoft.com/office/officeart/2005/8/layout/orgChart1"/>
    <dgm:cxn modelId="{5B1F95A1-7FEE-41A1-AD37-C2EAD33B8387}" type="presParOf" srcId="{C323409F-E627-4229-A2B6-AA047D7B80E7}" destId="{BF4E41B0-9EE8-4D0A-9C35-BF0466F740F6}" srcOrd="1" destOrd="0" presId="urn:microsoft.com/office/officeart/2005/8/layout/orgChart1"/>
    <dgm:cxn modelId="{2EF91C1E-EE90-4406-AF08-DF1FBE1D63A3}" type="presParOf" srcId="{BF4E41B0-9EE8-4D0A-9C35-BF0466F740F6}" destId="{4F4844DE-D137-4CEB-92F1-280165BCF851}" srcOrd="0" destOrd="0" presId="urn:microsoft.com/office/officeart/2005/8/layout/orgChart1"/>
    <dgm:cxn modelId="{E99D2036-A3FC-49A9-BCA7-38036AB9E99B}" type="presParOf" srcId="{4F4844DE-D137-4CEB-92F1-280165BCF851}" destId="{2E47165B-BDEC-4C77-9918-1B8A4418D622}" srcOrd="0" destOrd="0" presId="urn:microsoft.com/office/officeart/2005/8/layout/orgChart1"/>
    <dgm:cxn modelId="{4C5D967A-2086-4F00-AD91-8EE217E299FF}" type="presParOf" srcId="{4F4844DE-D137-4CEB-92F1-280165BCF851}" destId="{631940F8-7BE7-4179-9914-9DAD5F8A7DB8}" srcOrd="1" destOrd="0" presId="urn:microsoft.com/office/officeart/2005/8/layout/orgChart1"/>
    <dgm:cxn modelId="{FED8625A-0F8F-443E-A25C-0B98451F51E7}" type="presParOf" srcId="{BF4E41B0-9EE8-4D0A-9C35-BF0466F740F6}" destId="{33963EE6-593A-4AE1-B924-15B44296832C}" srcOrd="1" destOrd="0" presId="urn:microsoft.com/office/officeart/2005/8/layout/orgChart1"/>
    <dgm:cxn modelId="{991001E6-7829-4E81-851D-B57C2D04ECC0}" type="presParOf" srcId="{BF4E41B0-9EE8-4D0A-9C35-BF0466F740F6}" destId="{E02CCD10-A34D-4808-B475-F064B91B55DF}" srcOrd="2" destOrd="0" presId="urn:microsoft.com/office/officeart/2005/8/layout/orgChart1"/>
    <dgm:cxn modelId="{6A417F2C-D5EE-43FE-AF6C-8D8D464D91C8}" type="presParOf" srcId="{C323409F-E627-4229-A2B6-AA047D7B80E7}" destId="{280034D4-0A35-4D79-8E27-4C1ABB44B47B}" srcOrd="2" destOrd="0" presId="urn:microsoft.com/office/officeart/2005/8/layout/orgChart1"/>
    <dgm:cxn modelId="{58CCF767-075D-4B4D-8BB7-FB8D41FF8E27}" type="presParOf" srcId="{C323409F-E627-4229-A2B6-AA047D7B80E7}" destId="{93F6F026-2EE0-4175-B318-27F252806042}" srcOrd="3" destOrd="0" presId="urn:microsoft.com/office/officeart/2005/8/layout/orgChart1"/>
    <dgm:cxn modelId="{51DB8662-B3CB-48F7-AA65-67158E24B39C}" type="presParOf" srcId="{93F6F026-2EE0-4175-B318-27F252806042}" destId="{F9460AC5-19E4-4C92-A4FE-117A8575F004}" srcOrd="0" destOrd="0" presId="urn:microsoft.com/office/officeart/2005/8/layout/orgChart1"/>
    <dgm:cxn modelId="{BF05B862-7C73-4B5C-B1AD-2B70E397502F}" type="presParOf" srcId="{F9460AC5-19E4-4C92-A4FE-117A8575F004}" destId="{99AC45CC-CC84-4091-9FF3-F1A7B421240E}" srcOrd="0" destOrd="0" presId="urn:microsoft.com/office/officeart/2005/8/layout/orgChart1"/>
    <dgm:cxn modelId="{9E341136-3DD4-4862-B9C4-D7AED65CAFC0}" type="presParOf" srcId="{F9460AC5-19E4-4C92-A4FE-117A8575F004}" destId="{767F8A54-B687-4259-93F8-1CE5FB4E1403}" srcOrd="1" destOrd="0" presId="urn:microsoft.com/office/officeart/2005/8/layout/orgChart1"/>
    <dgm:cxn modelId="{0FE409AA-43CB-409D-87EF-B78AF4D961CA}" type="presParOf" srcId="{93F6F026-2EE0-4175-B318-27F252806042}" destId="{6D2E4F31-D35B-450F-AC5A-F53F60481559}" srcOrd="1" destOrd="0" presId="urn:microsoft.com/office/officeart/2005/8/layout/orgChart1"/>
    <dgm:cxn modelId="{F76975CF-0687-49DC-8DCA-1E60EBB2CD4B}" type="presParOf" srcId="{93F6F026-2EE0-4175-B318-27F252806042}" destId="{396B8F44-80EB-4061-9152-2E35C7A5EE9C}" srcOrd="2" destOrd="0" presId="urn:microsoft.com/office/officeart/2005/8/layout/orgChart1"/>
    <dgm:cxn modelId="{2395342A-F5FD-4D57-9259-4A238E583AEE}" type="presParOf" srcId="{9311E870-EF77-4404-93CB-7BE3B5BFA1C3}" destId="{92929E3C-59DA-488A-A877-911D61A440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6394F-30A1-4494-AED8-3BC51ECEF1F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7BD39-4CCE-472F-9209-B8FB6279B383}">
      <dgm:prSet phldrT="[Text]"/>
      <dgm:spPr/>
      <dgm:t>
        <a:bodyPr/>
        <a:lstStyle/>
        <a:p>
          <a:r>
            <a:rPr lang="ar-JO" dirty="0">
              <a:solidFill>
                <a:schemeClr val="accent5">
                  <a:lumMod val="75000"/>
                </a:schemeClr>
              </a:solidFill>
            </a:rPr>
            <a:t>خصائص مياه المحيطات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30313236-39FC-4CD3-BA78-B4236E6182C8}" type="parTrans" cxnId="{FE87C351-8B3B-4BA8-8217-607C047FB698}">
      <dgm:prSet/>
      <dgm:spPr/>
      <dgm:t>
        <a:bodyPr/>
        <a:lstStyle/>
        <a:p>
          <a:endParaRPr lang="en-US"/>
        </a:p>
      </dgm:t>
    </dgm:pt>
    <dgm:pt modelId="{4619C024-D49B-4545-A8FC-DEB14B6398AC}" type="sibTrans" cxnId="{FE87C351-8B3B-4BA8-8217-607C047FB698}">
      <dgm:prSet/>
      <dgm:spPr/>
      <dgm:t>
        <a:bodyPr/>
        <a:lstStyle/>
        <a:p>
          <a:endParaRPr lang="en-US"/>
        </a:p>
      </dgm:t>
    </dgm:pt>
    <dgm:pt modelId="{A188F9C2-8262-48C2-93E3-1B76F8A8C33D}">
      <dgm:prSet phldrT="[Text]"/>
      <dgm:spPr/>
      <dgm:t>
        <a:bodyPr/>
        <a:lstStyle/>
        <a:p>
          <a:r>
            <a:rPr lang="ar-JO" dirty="0">
              <a:solidFill>
                <a:schemeClr val="accent5">
                  <a:lumMod val="75000"/>
                </a:schemeClr>
              </a:solidFill>
              <a:cs typeface="+mj-cs"/>
            </a:rPr>
            <a:t>فيزيائية</a:t>
          </a:r>
          <a:endParaRPr lang="en-US" dirty="0">
            <a:solidFill>
              <a:schemeClr val="accent5">
                <a:lumMod val="75000"/>
              </a:schemeClr>
            </a:solidFill>
            <a:cs typeface="+mj-cs"/>
          </a:endParaRPr>
        </a:p>
      </dgm:t>
    </dgm:pt>
    <dgm:pt modelId="{1D9786D7-5237-4A03-A32C-AFF3558CA55E}" type="parTrans" cxnId="{B411741D-ADE9-4726-BE5E-EC13F64B0B8F}">
      <dgm:prSet/>
      <dgm:spPr/>
      <dgm:t>
        <a:bodyPr/>
        <a:lstStyle/>
        <a:p>
          <a:endParaRPr lang="en-US"/>
        </a:p>
      </dgm:t>
    </dgm:pt>
    <dgm:pt modelId="{BFAAD0A3-4234-44DE-90DE-41BB97B8FC0C}" type="sibTrans" cxnId="{B411741D-ADE9-4726-BE5E-EC13F64B0B8F}">
      <dgm:prSet/>
      <dgm:spPr/>
      <dgm:t>
        <a:bodyPr/>
        <a:lstStyle/>
        <a:p>
          <a:endParaRPr lang="en-US"/>
        </a:p>
      </dgm:t>
    </dgm:pt>
    <dgm:pt modelId="{7CEFF810-A7F8-4313-A699-1264C7C05092}">
      <dgm:prSet phldrT="[Text]"/>
      <dgm:spPr/>
      <dgm:t>
        <a:bodyPr/>
        <a:lstStyle/>
        <a:p>
          <a:r>
            <a:rPr lang="ar-JO" dirty="0">
              <a:solidFill>
                <a:schemeClr val="accent5">
                  <a:lumMod val="75000"/>
                </a:schemeClr>
              </a:solidFill>
              <a:cs typeface="+mj-cs"/>
            </a:rPr>
            <a:t>كيميائية</a:t>
          </a:r>
          <a:endParaRPr lang="en-US" dirty="0">
            <a:solidFill>
              <a:schemeClr val="accent5">
                <a:lumMod val="75000"/>
              </a:schemeClr>
            </a:solidFill>
            <a:cs typeface="+mj-cs"/>
          </a:endParaRPr>
        </a:p>
      </dgm:t>
    </dgm:pt>
    <dgm:pt modelId="{2CE7B9E1-A2FE-4DD8-8D2F-1CFDF90AA0E6}" type="parTrans" cxnId="{1EB1D9D1-2139-49A8-A6F2-778C2DC955EB}">
      <dgm:prSet/>
      <dgm:spPr/>
      <dgm:t>
        <a:bodyPr/>
        <a:lstStyle/>
        <a:p>
          <a:endParaRPr lang="en-US"/>
        </a:p>
      </dgm:t>
    </dgm:pt>
    <dgm:pt modelId="{55D192B6-C3AD-430B-AC98-95789D9F492B}" type="sibTrans" cxnId="{1EB1D9D1-2139-49A8-A6F2-778C2DC955EB}">
      <dgm:prSet/>
      <dgm:spPr/>
      <dgm:t>
        <a:bodyPr/>
        <a:lstStyle/>
        <a:p>
          <a:endParaRPr lang="en-US"/>
        </a:p>
      </dgm:t>
    </dgm:pt>
    <dgm:pt modelId="{0DAA0D86-66E9-4D46-9D73-040014F2A819}" type="pres">
      <dgm:prSet presAssocID="{15C6394F-30A1-4494-AED8-3BC51ECEF1F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195ED8-D65D-4724-8788-CD26CD66E248}" type="pres">
      <dgm:prSet presAssocID="{6B87BD39-4CCE-472F-9209-B8FB6279B383}" presName="hierRoot1" presStyleCnt="0">
        <dgm:presLayoutVars>
          <dgm:hierBranch val="init"/>
        </dgm:presLayoutVars>
      </dgm:prSet>
      <dgm:spPr/>
    </dgm:pt>
    <dgm:pt modelId="{AE408568-F71E-4183-98C8-50CD163E58F0}" type="pres">
      <dgm:prSet presAssocID="{6B87BD39-4CCE-472F-9209-B8FB6279B383}" presName="rootComposite1" presStyleCnt="0"/>
      <dgm:spPr/>
    </dgm:pt>
    <dgm:pt modelId="{54489485-1CD1-42DF-AECD-5DDCC23DFFEE}" type="pres">
      <dgm:prSet presAssocID="{6B87BD39-4CCE-472F-9209-B8FB6279B383}" presName="rootText1" presStyleLbl="alignAcc1" presStyleIdx="0" presStyleCnt="0" custScaleX="141768">
        <dgm:presLayoutVars>
          <dgm:chPref val="3"/>
        </dgm:presLayoutVars>
      </dgm:prSet>
      <dgm:spPr/>
    </dgm:pt>
    <dgm:pt modelId="{4A3F4ABE-7BC6-419E-9C7F-AB98E78CBBD0}" type="pres">
      <dgm:prSet presAssocID="{6B87BD39-4CCE-472F-9209-B8FB6279B383}" presName="topArc1" presStyleLbl="parChTrans1D1" presStyleIdx="0" presStyleCnt="6"/>
      <dgm:spPr/>
    </dgm:pt>
    <dgm:pt modelId="{E3549AA8-2525-4797-B4A3-D10297D3D2C3}" type="pres">
      <dgm:prSet presAssocID="{6B87BD39-4CCE-472F-9209-B8FB6279B383}" presName="bottomArc1" presStyleLbl="parChTrans1D1" presStyleIdx="1" presStyleCnt="6"/>
      <dgm:spPr/>
    </dgm:pt>
    <dgm:pt modelId="{6DB27454-632A-40FA-9DA4-5364CE73B5CC}" type="pres">
      <dgm:prSet presAssocID="{6B87BD39-4CCE-472F-9209-B8FB6279B383}" presName="topConnNode1" presStyleLbl="node1" presStyleIdx="0" presStyleCnt="0"/>
      <dgm:spPr/>
    </dgm:pt>
    <dgm:pt modelId="{4F113F27-E621-4FE8-9D25-AF544330C1DA}" type="pres">
      <dgm:prSet presAssocID="{6B87BD39-4CCE-472F-9209-B8FB6279B383}" presName="hierChild2" presStyleCnt="0"/>
      <dgm:spPr/>
    </dgm:pt>
    <dgm:pt modelId="{DCA9373D-948A-4FF3-A342-819FEF667C7F}" type="pres">
      <dgm:prSet presAssocID="{1D9786D7-5237-4A03-A32C-AFF3558CA55E}" presName="Name28" presStyleLbl="parChTrans1D2" presStyleIdx="0" presStyleCnt="2"/>
      <dgm:spPr/>
    </dgm:pt>
    <dgm:pt modelId="{5E0AB231-9BF1-4673-AF03-CB5BD8217620}" type="pres">
      <dgm:prSet presAssocID="{A188F9C2-8262-48C2-93E3-1B76F8A8C33D}" presName="hierRoot2" presStyleCnt="0">
        <dgm:presLayoutVars>
          <dgm:hierBranch val="init"/>
        </dgm:presLayoutVars>
      </dgm:prSet>
      <dgm:spPr/>
    </dgm:pt>
    <dgm:pt modelId="{3B40D764-35B5-4422-825F-4B51981C22E7}" type="pres">
      <dgm:prSet presAssocID="{A188F9C2-8262-48C2-93E3-1B76F8A8C33D}" presName="rootComposite2" presStyleCnt="0"/>
      <dgm:spPr/>
    </dgm:pt>
    <dgm:pt modelId="{3EC163E7-C76B-4EC2-999C-CC8E5A0D2341}" type="pres">
      <dgm:prSet presAssocID="{A188F9C2-8262-48C2-93E3-1B76F8A8C33D}" presName="rootText2" presStyleLbl="alignAcc1" presStyleIdx="0" presStyleCnt="0">
        <dgm:presLayoutVars>
          <dgm:chPref val="3"/>
        </dgm:presLayoutVars>
      </dgm:prSet>
      <dgm:spPr/>
    </dgm:pt>
    <dgm:pt modelId="{88BBCF28-D57A-430B-9ACE-34D8BB29654A}" type="pres">
      <dgm:prSet presAssocID="{A188F9C2-8262-48C2-93E3-1B76F8A8C33D}" presName="topArc2" presStyleLbl="parChTrans1D1" presStyleIdx="2" presStyleCnt="6"/>
      <dgm:spPr/>
    </dgm:pt>
    <dgm:pt modelId="{A548CB38-54A3-4CE3-BC67-A0636B1573D5}" type="pres">
      <dgm:prSet presAssocID="{A188F9C2-8262-48C2-93E3-1B76F8A8C33D}" presName="bottomArc2" presStyleLbl="parChTrans1D1" presStyleIdx="3" presStyleCnt="6"/>
      <dgm:spPr/>
    </dgm:pt>
    <dgm:pt modelId="{E251FCA9-74F8-4A6A-9A63-38B400E6B229}" type="pres">
      <dgm:prSet presAssocID="{A188F9C2-8262-48C2-93E3-1B76F8A8C33D}" presName="topConnNode2" presStyleLbl="node2" presStyleIdx="0" presStyleCnt="0"/>
      <dgm:spPr/>
    </dgm:pt>
    <dgm:pt modelId="{2AC524E1-41DF-4A4B-89D6-209800995CA2}" type="pres">
      <dgm:prSet presAssocID="{A188F9C2-8262-48C2-93E3-1B76F8A8C33D}" presName="hierChild4" presStyleCnt="0"/>
      <dgm:spPr/>
    </dgm:pt>
    <dgm:pt modelId="{779D28E7-30CA-4926-B0D0-2A56753BF6E3}" type="pres">
      <dgm:prSet presAssocID="{A188F9C2-8262-48C2-93E3-1B76F8A8C33D}" presName="hierChild5" presStyleCnt="0"/>
      <dgm:spPr/>
    </dgm:pt>
    <dgm:pt modelId="{327586BB-BAC6-468F-A4BC-B362F388A295}" type="pres">
      <dgm:prSet presAssocID="{2CE7B9E1-A2FE-4DD8-8D2F-1CFDF90AA0E6}" presName="Name28" presStyleLbl="parChTrans1D2" presStyleIdx="1" presStyleCnt="2"/>
      <dgm:spPr/>
    </dgm:pt>
    <dgm:pt modelId="{2CDA4E3F-CD9F-40A1-BE82-A2AEAF3A2CA0}" type="pres">
      <dgm:prSet presAssocID="{7CEFF810-A7F8-4313-A699-1264C7C05092}" presName="hierRoot2" presStyleCnt="0">
        <dgm:presLayoutVars>
          <dgm:hierBranch val="init"/>
        </dgm:presLayoutVars>
      </dgm:prSet>
      <dgm:spPr/>
    </dgm:pt>
    <dgm:pt modelId="{FC23AB1A-D076-4DEB-8472-0C9CD2EAACF0}" type="pres">
      <dgm:prSet presAssocID="{7CEFF810-A7F8-4313-A699-1264C7C05092}" presName="rootComposite2" presStyleCnt="0"/>
      <dgm:spPr/>
    </dgm:pt>
    <dgm:pt modelId="{FC10BA9D-88A7-47DD-87BC-B706A9B9FED5}" type="pres">
      <dgm:prSet presAssocID="{7CEFF810-A7F8-4313-A699-1264C7C05092}" presName="rootText2" presStyleLbl="alignAcc1" presStyleIdx="0" presStyleCnt="0">
        <dgm:presLayoutVars>
          <dgm:chPref val="3"/>
        </dgm:presLayoutVars>
      </dgm:prSet>
      <dgm:spPr/>
    </dgm:pt>
    <dgm:pt modelId="{0336C358-BD53-4432-B1EB-66FB3233C59F}" type="pres">
      <dgm:prSet presAssocID="{7CEFF810-A7F8-4313-A699-1264C7C05092}" presName="topArc2" presStyleLbl="parChTrans1D1" presStyleIdx="4" presStyleCnt="6"/>
      <dgm:spPr/>
    </dgm:pt>
    <dgm:pt modelId="{C070A3B3-172E-4B9E-94D3-CD0D78A43A4B}" type="pres">
      <dgm:prSet presAssocID="{7CEFF810-A7F8-4313-A699-1264C7C05092}" presName="bottomArc2" presStyleLbl="parChTrans1D1" presStyleIdx="5" presStyleCnt="6"/>
      <dgm:spPr/>
    </dgm:pt>
    <dgm:pt modelId="{03368A49-222B-4962-A6F9-631D5408B21C}" type="pres">
      <dgm:prSet presAssocID="{7CEFF810-A7F8-4313-A699-1264C7C05092}" presName="topConnNode2" presStyleLbl="node2" presStyleIdx="0" presStyleCnt="0"/>
      <dgm:spPr/>
    </dgm:pt>
    <dgm:pt modelId="{6E973A17-53DB-45FC-9771-B226F46D7726}" type="pres">
      <dgm:prSet presAssocID="{7CEFF810-A7F8-4313-A699-1264C7C05092}" presName="hierChild4" presStyleCnt="0"/>
      <dgm:spPr/>
    </dgm:pt>
    <dgm:pt modelId="{9B0AA7AB-3F0D-4032-BFB2-76E2D132B3CB}" type="pres">
      <dgm:prSet presAssocID="{7CEFF810-A7F8-4313-A699-1264C7C05092}" presName="hierChild5" presStyleCnt="0"/>
      <dgm:spPr/>
    </dgm:pt>
    <dgm:pt modelId="{DE69394F-26C0-4523-A60F-8B9F9CE14C5C}" type="pres">
      <dgm:prSet presAssocID="{6B87BD39-4CCE-472F-9209-B8FB6279B383}" presName="hierChild3" presStyleCnt="0"/>
      <dgm:spPr/>
    </dgm:pt>
  </dgm:ptLst>
  <dgm:cxnLst>
    <dgm:cxn modelId="{A6A3210F-C749-4E96-B893-4B2B98D088D5}" type="presOf" srcId="{2CE7B9E1-A2FE-4DD8-8D2F-1CFDF90AA0E6}" destId="{327586BB-BAC6-468F-A4BC-B362F388A295}" srcOrd="0" destOrd="0" presId="urn:microsoft.com/office/officeart/2008/layout/HalfCircleOrganizationChart"/>
    <dgm:cxn modelId="{CBD8191B-C07A-4B08-95AE-2FDFFC573395}" type="presOf" srcId="{A188F9C2-8262-48C2-93E3-1B76F8A8C33D}" destId="{3EC163E7-C76B-4EC2-999C-CC8E5A0D2341}" srcOrd="0" destOrd="0" presId="urn:microsoft.com/office/officeart/2008/layout/HalfCircleOrganizationChart"/>
    <dgm:cxn modelId="{B411741D-ADE9-4726-BE5E-EC13F64B0B8F}" srcId="{6B87BD39-4CCE-472F-9209-B8FB6279B383}" destId="{A188F9C2-8262-48C2-93E3-1B76F8A8C33D}" srcOrd="0" destOrd="0" parTransId="{1D9786D7-5237-4A03-A32C-AFF3558CA55E}" sibTransId="{BFAAD0A3-4234-44DE-90DE-41BB97B8FC0C}"/>
    <dgm:cxn modelId="{79122B21-460B-4043-891E-873D293ECB29}" type="presOf" srcId="{A188F9C2-8262-48C2-93E3-1B76F8A8C33D}" destId="{E251FCA9-74F8-4A6A-9A63-38B400E6B229}" srcOrd="1" destOrd="0" presId="urn:microsoft.com/office/officeart/2008/layout/HalfCircleOrganizationChart"/>
    <dgm:cxn modelId="{CBD06D24-6217-4941-AF8B-8F0DB18756A2}" type="presOf" srcId="{15C6394F-30A1-4494-AED8-3BC51ECEF1FF}" destId="{0DAA0D86-66E9-4D46-9D73-040014F2A819}" srcOrd="0" destOrd="0" presId="urn:microsoft.com/office/officeart/2008/layout/HalfCircleOrganizationChart"/>
    <dgm:cxn modelId="{D0A03442-AFF3-4F8C-9CDF-59FAFB61D5D7}" type="presOf" srcId="{7CEFF810-A7F8-4313-A699-1264C7C05092}" destId="{03368A49-222B-4962-A6F9-631D5408B21C}" srcOrd="1" destOrd="0" presId="urn:microsoft.com/office/officeart/2008/layout/HalfCircleOrganizationChart"/>
    <dgm:cxn modelId="{E7B79E45-10EA-41BF-9C45-378ED19F6B66}" type="presOf" srcId="{6B87BD39-4CCE-472F-9209-B8FB6279B383}" destId="{6DB27454-632A-40FA-9DA4-5364CE73B5CC}" srcOrd="1" destOrd="0" presId="urn:microsoft.com/office/officeart/2008/layout/HalfCircleOrganizationChart"/>
    <dgm:cxn modelId="{3CF01A49-0EBE-4B7C-9CF6-385F46D54ABB}" type="presOf" srcId="{6B87BD39-4CCE-472F-9209-B8FB6279B383}" destId="{54489485-1CD1-42DF-AECD-5DDCC23DFFEE}" srcOrd="0" destOrd="0" presId="urn:microsoft.com/office/officeart/2008/layout/HalfCircleOrganizationChart"/>
    <dgm:cxn modelId="{FE87C351-8B3B-4BA8-8217-607C047FB698}" srcId="{15C6394F-30A1-4494-AED8-3BC51ECEF1FF}" destId="{6B87BD39-4CCE-472F-9209-B8FB6279B383}" srcOrd="0" destOrd="0" parTransId="{30313236-39FC-4CD3-BA78-B4236E6182C8}" sibTransId="{4619C024-D49B-4545-A8FC-DEB14B6398AC}"/>
    <dgm:cxn modelId="{4CA11E81-DE57-48A5-B37A-05161EEE1658}" type="presOf" srcId="{7CEFF810-A7F8-4313-A699-1264C7C05092}" destId="{FC10BA9D-88A7-47DD-87BC-B706A9B9FED5}" srcOrd="0" destOrd="0" presId="urn:microsoft.com/office/officeart/2008/layout/HalfCircleOrganizationChart"/>
    <dgm:cxn modelId="{193F65CD-0709-4D84-8659-AF862D824D83}" type="presOf" srcId="{1D9786D7-5237-4A03-A32C-AFF3558CA55E}" destId="{DCA9373D-948A-4FF3-A342-819FEF667C7F}" srcOrd="0" destOrd="0" presId="urn:microsoft.com/office/officeart/2008/layout/HalfCircleOrganizationChart"/>
    <dgm:cxn modelId="{1EB1D9D1-2139-49A8-A6F2-778C2DC955EB}" srcId="{6B87BD39-4CCE-472F-9209-B8FB6279B383}" destId="{7CEFF810-A7F8-4313-A699-1264C7C05092}" srcOrd="1" destOrd="0" parTransId="{2CE7B9E1-A2FE-4DD8-8D2F-1CFDF90AA0E6}" sibTransId="{55D192B6-C3AD-430B-AC98-95789D9F492B}"/>
    <dgm:cxn modelId="{26F50DEA-5095-4690-8303-204F97C8FD20}" type="presParOf" srcId="{0DAA0D86-66E9-4D46-9D73-040014F2A819}" destId="{F2195ED8-D65D-4724-8788-CD26CD66E248}" srcOrd="0" destOrd="0" presId="urn:microsoft.com/office/officeart/2008/layout/HalfCircleOrganizationChart"/>
    <dgm:cxn modelId="{29B1339D-67E3-4114-AB12-04E14BCC80FD}" type="presParOf" srcId="{F2195ED8-D65D-4724-8788-CD26CD66E248}" destId="{AE408568-F71E-4183-98C8-50CD163E58F0}" srcOrd="0" destOrd="0" presId="urn:microsoft.com/office/officeart/2008/layout/HalfCircleOrganizationChart"/>
    <dgm:cxn modelId="{D775D52B-BD03-49F1-9432-A8ED064E174C}" type="presParOf" srcId="{AE408568-F71E-4183-98C8-50CD163E58F0}" destId="{54489485-1CD1-42DF-AECD-5DDCC23DFFEE}" srcOrd="0" destOrd="0" presId="urn:microsoft.com/office/officeart/2008/layout/HalfCircleOrganizationChart"/>
    <dgm:cxn modelId="{73BA52D7-5957-48BD-AC71-02FB54329E63}" type="presParOf" srcId="{AE408568-F71E-4183-98C8-50CD163E58F0}" destId="{4A3F4ABE-7BC6-419E-9C7F-AB98E78CBBD0}" srcOrd="1" destOrd="0" presId="urn:microsoft.com/office/officeart/2008/layout/HalfCircleOrganizationChart"/>
    <dgm:cxn modelId="{4BE735A0-E471-4C84-B56F-59F29677634E}" type="presParOf" srcId="{AE408568-F71E-4183-98C8-50CD163E58F0}" destId="{E3549AA8-2525-4797-B4A3-D10297D3D2C3}" srcOrd="2" destOrd="0" presId="urn:microsoft.com/office/officeart/2008/layout/HalfCircleOrganizationChart"/>
    <dgm:cxn modelId="{D6976A66-CD8C-4DA2-A56A-0D9C42F5CC7A}" type="presParOf" srcId="{AE408568-F71E-4183-98C8-50CD163E58F0}" destId="{6DB27454-632A-40FA-9DA4-5364CE73B5CC}" srcOrd="3" destOrd="0" presId="urn:microsoft.com/office/officeart/2008/layout/HalfCircleOrganizationChart"/>
    <dgm:cxn modelId="{B4F72ED8-942E-4487-8A8F-6DC982805247}" type="presParOf" srcId="{F2195ED8-D65D-4724-8788-CD26CD66E248}" destId="{4F113F27-E621-4FE8-9D25-AF544330C1DA}" srcOrd="1" destOrd="0" presId="urn:microsoft.com/office/officeart/2008/layout/HalfCircleOrganizationChart"/>
    <dgm:cxn modelId="{9F687B90-5CA5-459D-90C4-6F462284428E}" type="presParOf" srcId="{4F113F27-E621-4FE8-9D25-AF544330C1DA}" destId="{DCA9373D-948A-4FF3-A342-819FEF667C7F}" srcOrd="0" destOrd="0" presId="urn:microsoft.com/office/officeart/2008/layout/HalfCircleOrganizationChart"/>
    <dgm:cxn modelId="{3E99C020-83AC-49DC-B345-DA6CC285A5DD}" type="presParOf" srcId="{4F113F27-E621-4FE8-9D25-AF544330C1DA}" destId="{5E0AB231-9BF1-4673-AF03-CB5BD8217620}" srcOrd="1" destOrd="0" presId="urn:microsoft.com/office/officeart/2008/layout/HalfCircleOrganizationChart"/>
    <dgm:cxn modelId="{606AA293-99ED-4999-AA86-793384F3046B}" type="presParOf" srcId="{5E0AB231-9BF1-4673-AF03-CB5BD8217620}" destId="{3B40D764-35B5-4422-825F-4B51981C22E7}" srcOrd="0" destOrd="0" presId="urn:microsoft.com/office/officeart/2008/layout/HalfCircleOrganizationChart"/>
    <dgm:cxn modelId="{C533ED78-5EA2-4DEE-BA31-8E846A8FFCC2}" type="presParOf" srcId="{3B40D764-35B5-4422-825F-4B51981C22E7}" destId="{3EC163E7-C76B-4EC2-999C-CC8E5A0D2341}" srcOrd="0" destOrd="0" presId="urn:microsoft.com/office/officeart/2008/layout/HalfCircleOrganizationChart"/>
    <dgm:cxn modelId="{7080679A-6F4D-44E8-AEB5-EFC473641517}" type="presParOf" srcId="{3B40D764-35B5-4422-825F-4B51981C22E7}" destId="{88BBCF28-D57A-430B-9ACE-34D8BB29654A}" srcOrd="1" destOrd="0" presId="urn:microsoft.com/office/officeart/2008/layout/HalfCircleOrganizationChart"/>
    <dgm:cxn modelId="{9FF39785-1FC8-4C11-966F-AC2AFA323EE7}" type="presParOf" srcId="{3B40D764-35B5-4422-825F-4B51981C22E7}" destId="{A548CB38-54A3-4CE3-BC67-A0636B1573D5}" srcOrd="2" destOrd="0" presId="urn:microsoft.com/office/officeart/2008/layout/HalfCircleOrganizationChart"/>
    <dgm:cxn modelId="{999C450E-2102-48D8-AEEA-2440077BC1F5}" type="presParOf" srcId="{3B40D764-35B5-4422-825F-4B51981C22E7}" destId="{E251FCA9-74F8-4A6A-9A63-38B400E6B229}" srcOrd="3" destOrd="0" presId="urn:microsoft.com/office/officeart/2008/layout/HalfCircleOrganizationChart"/>
    <dgm:cxn modelId="{26351143-1508-42FB-991A-539CA9E3DE70}" type="presParOf" srcId="{5E0AB231-9BF1-4673-AF03-CB5BD8217620}" destId="{2AC524E1-41DF-4A4B-89D6-209800995CA2}" srcOrd="1" destOrd="0" presId="urn:microsoft.com/office/officeart/2008/layout/HalfCircleOrganizationChart"/>
    <dgm:cxn modelId="{0A8A52FD-3EA8-4650-BB79-ABA3B0B85E6D}" type="presParOf" srcId="{5E0AB231-9BF1-4673-AF03-CB5BD8217620}" destId="{779D28E7-30CA-4926-B0D0-2A56753BF6E3}" srcOrd="2" destOrd="0" presId="urn:microsoft.com/office/officeart/2008/layout/HalfCircleOrganizationChart"/>
    <dgm:cxn modelId="{F10185A2-2C97-4821-87C9-855145BBCB5B}" type="presParOf" srcId="{4F113F27-E621-4FE8-9D25-AF544330C1DA}" destId="{327586BB-BAC6-468F-A4BC-B362F388A295}" srcOrd="2" destOrd="0" presId="urn:microsoft.com/office/officeart/2008/layout/HalfCircleOrganizationChart"/>
    <dgm:cxn modelId="{3FA49DE7-FE6F-4ABA-932E-4EFDC90D0BE2}" type="presParOf" srcId="{4F113F27-E621-4FE8-9D25-AF544330C1DA}" destId="{2CDA4E3F-CD9F-40A1-BE82-A2AEAF3A2CA0}" srcOrd="3" destOrd="0" presId="urn:microsoft.com/office/officeart/2008/layout/HalfCircleOrganizationChart"/>
    <dgm:cxn modelId="{988FF46B-8D5E-42BB-AC8E-F510CF071D63}" type="presParOf" srcId="{2CDA4E3F-CD9F-40A1-BE82-A2AEAF3A2CA0}" destId="{FC23AB1A-D076-4DEB-8472-0C9CD2EAACF0}" srcOrd="0" destOrd="0" presId="urn:microsoft.com/office/officeart/2008/layout/HalfCircleOrganizationChart"/>
    <dgm:cxn modelId="{9EB4B3E4-8E8B-49DA-BDC8-37A5ED8E94A1}" type="presParOf" srcId="{FC23AB1A-D076-4DEB-8472-0C9CD2EAACF0}" destId="{FC10BA9D-88A7-47DD-87BC-B706A9B9FED5}" srcOrd="0" destOrd="0" presId="urn:microsoft.com/office/officeart/2008/layout/HalfCircleOrganizationChart"/>
    <dgm:cxn modelId="{6B4343E5-97D0-427D-A691-55A8832A9C4D}" type="presParOf" srcId="{FC23AB1A-D076-4DEB-8472-0C9CD2EAACF0}" destId="{0336C358-BD53-4432-B1EB-66FB3233C59F}" srcOrd="1" destOrd="0" presId="urn:microsoft.com/office/officeart/2008/layout/HalfCircleOrganizationChart"/>
    <dgm:cxn modelId="{C86E0D52-3A19-4457-866D-116D522BFD4D}" type="presParOf" srcId="{FC23AB1A-D076-4DEB-8472-0C9CD2EAACF0}" destId="{C070A3B3-172E-4B9E-94D3-CD0D78A43A4B}" srcOrd="2" destOrd="0" presId="urn:microsoft.com/office/officeart/2008/layout/HalfCircleOrganizationChart"/>
    <dgm:cxn modelId="{0151786B-1DB4-4118-AC80-13FE1D52AF89}" type="presParOf" srcId="{FC23AB1A-D076-4DEB-8472-0C9CD2EAACF0}" destId="{03368A49-222B-4962-A6F9-631D5408B21C}" srcOrd="3" destOrd="0" presId="urn:microsoft.com/office/officeart/2008/layout/HalfCircleOrganizationChart"/>
    <dgm:cxn modelId="{A43EEF65-D2A7-4171-B0D2-A578A5166A05}" type="presParOf" srcId="{2CDA4E3F-CD9F-40A1-BE82-A2AEAF3A2CA0}" destId="{6E973A17-53DB-45FC-9771-B226F46D7726}" srcOrd="1" destOrd="0" presId="urn:microsoft.com/office/officeart/2008/layout/HalfCircleOrganizationChart"/>
    <dgm:cxn modelId="{FB664F84-5AFB-4F18-8BDF-03CF8A0EECC6}" type="presParOf" srcId="{2CDA4E3F-CD9F-40A1-BE82-A2AEAF3A2CA0}" destId="{9B0AA7AB-3F0D-4032-BFB2-76E2D132B3CB}" srcOrd="2" destOrd="0" presId="urn:microsoft.com/office/officeart/2008/layout/HalfCircleOrganizationChart"/>
    <dgm:cxn modelId="{E05694D7-AC39-4D6C-ACCE-06AD6E8E0362}" type="presParOf" srcId="{F2195ED8-D65D-4724-8788-CD26CD66E248}" destId="{DE69394F-26C0-4523-A60F-8B9F9CE14C5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034D4-0A35-4D79-8E27-4C1ABB44B47B}">
      <dsp:nvSpPr>
        <dsp:cNvPr id="0" name=""/>
        <dsp:cNvSpPr/>
      </dsp:nvSpPr>
      <dsp:spPr>
        <a:xfrm>
          <a:off x="3187783" y="1382585"/>
          <a:ext cx="1903547" cy="5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61"/>
              </a:lnTo>
              <a:lnTo>
                <a:pt x="1903547" y="269261"/>
              </a:lnTo>
              <a:lnTo>
                <a:pt x="1903547" y="538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7DD75-166B-4BDC-8B87-4C68BC7E66E2}">
      <dsp:nvSpPr>
        <dsp:cNvPr id="0" name=""/>
        <dsp:cNvSpPr/>
      </dsp:nvSpPr>
      <dsp:spPr>
        <a:xfrm>
          <a:off x="1636326" y="1382585"/>
          <a:ext cx="1551456" cy="538522"/>
        </a:xfrm>
        <a:custGeom>
          <a:avLst/>
          <a:gdLst/>
          <a:ahLst/>
          <a:cxnLst/>
          <a:rect l="0" t="0" r="0" b="0"/>
          <a:pathLst>
            <a:path>
              <a:moveTo>
                <a:pt x="1551456" y="0"/>
              </a:moveTo>
              <a:lnTo>
                <a:pt x="1551456" y="269261"/>
              </a:lnTo>
              <a:lnTo>
                <a:pt x="0" y="269261"/>
              </a:lnTo>
              <a:lnTo>
                <a:pt x="0" y="538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382D5-5531-47B5-A002-E50F9F666DCE}">
      <dsp:nvSpPr>
        <dsp:cNvPr id="0" name=""/>
        <dsp:cNvSpPr/>
      </dsp:nvSpPr>
      <dsp:spPr>
        <a:xfrm>
          <a:off x="1905587" y="100390"/>
          <a:ext cx="2564390" cy="12821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500" kern="1200" dirty="0">
              <a:solidFill>
                <a:schemeClr val="accent5">
                  <a:lumMod val="75000"/>
                </a:schemeClr>
              </a:solidFill>
            </a:rPr>
            <a:t>مكونات مياه المحيطات</a:t>
          </a:r>
          <a:endParaRPr lang="en-US" sz="4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905587" y="100390"/>
        <a:ext cx="2564390" cy="1282195"/>
      </dsp:txXfrm>
    </dsp:sp>
    <dsp:sp modelId="{2E47165B-BDEC-4C77-9918-1B8A4418D622}">
      <dsp:nvSpPr>
        <dsp:cNvPr id="0" name=""/>
        <dsp:cNvSpPr/>
      </dsp:nvSpPr>
      <dsp:spPr>
        <a:xfrm>
          <a:off x="2040" y="1921108"/>
          <a:ext cx="3268572" cy="12821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500" kern="1200" dirty="0">
              <a:solidFill>
                <a:schemeClr val="accent5">
                  <a:lumMod val="75000"/>
                </a:schemeClr>
              </a:solidFill>
            </a:rPr>
            <a:t>المواد غير الذائبة</a:t>
          </a:r>
          <a:endParaRPr lang="en-US" sz="4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040" y="1921108"/>
        <a:ext cx="3268572" cy="1282195"/>
      </dsp:txXfrm>
    </dsp:sp>
    <dsp:sp modelId="{99AC45CC-CC84-4091-9FF3-F1A7B421240E}">
      <dsp:nvSpPr>
        <dsp:cNvPr id="0" name=""/>
        <dsp:cNvSpPr/>
      </dsp:nvSpPr>
      <dsp:spPr>
        <a:xfrm>
          <a:off x="3809134" y="1921108"/>
          <a:ext cx="2564390" cy="12821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500" kern="1200" dirty="0">
              <a:solidFill>
                <a:schemeClr val="accent5">
                  <a:lumMod val="75000"/>
                </a:schemeClr>
              </a:solidFill>
            </a:rPr>
            <a:t>المواد الذائبة</a:t>
          </a:r>
          <a:endParaRPr lang="en-US" sz="4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809134" y="1921108"/>
        <a:ext cx="2564390" cy="1282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586BB-BAC6-468F-A4BC-B362F388A295}">
      <dsp:nvSpPr>
        <dsp:cNvPr id="0" name=""/>
        <dsp:cNvSpPr/>
      </dsp:nvSpPr>
      <dsp:spPr>
        <a:xfrm>
          <a:off x="4582941" y="1563740"/>
          <a:ext cx="1892002" cy="65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63"/>
              </a:lnTo>
              <a:lnTo>
                <a:pt x="1892002" y="328363"/>
              </a:lnTo>
              <a:lnTo>
                <a:pt x="1892002" y="6567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9373D-948A-4FF3-A342-819FEF667C7F}">
      <dsp:nvSpPr>
        <dsp:cNvPr id="0" name=""/>
        <dsp:cNvSpPr/>
      </dsp:nvSpPr>
      <dsp:spPr>
        <a:xfrm>
          <a:off x="2690939" y="1563740"/>
          <a:ext cx="1892002" cy="656727"/>
        </a:xfrm>
        <a:custGeom>
          <a:avLst/>
          <a:gdLst/>
          <a:ahLst/>
          <a:cxnLst/>
          <a:rect l="0" t="0" r="0" b="0"/>
          <a:pathLst>
            <a:path>
              <a:moveTo>
                <a:pt x="1892002" y="0"/>
              </a:moveTo>
              <a:lnTo>
                <a:pt x="1892002" y="328363"/>
              </a:lnTo>
              <a:lnTo>
                <a:pt x="0" y="328363"/>
              </a:lnTo>
              <a:lnTo>
                <a:pt x="0" y="6567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F4ABE-7BC6-419E-9C7F-AB98E78CBBD0}">
      <dsp:nvSpPr>
        <dsp:cNvPr id="0" name=""/>
        <dsp:cNvSpPr/>
      </dsp:nvSpPr>
      <dsp:spPr>
        <a:xfrm>
          <a:off x="3474572" y="102"/>
          <a:ext cx="2216738" cy="15636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49AA8-2525-4797-B4A3-D10297D3D2C3}">
      <dsp:nvSpPr>
        <dsp:cNvPr id="0" name=""/>
        <dsp:cNvSpPr/>
      </dsp:nvSpPr>
      <dsp:spPr>
        <a:xfrm>
          <a:off x="3474572" y="102"/>
          <a:ext cx="2216738" cy="15636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89485-1CD1-42DF-AECD-5DDCC23DFFEE}">
      <dsp:nvSpPr>
        <dsp:cNvPr id="0" name=""/>
        <dsp:cNvSpPr/>
      </dsp:nvSpPr>
      <dsp:spPr>
        <a:xfrm>
          <a:off x="2366203" y="281557"/>
          <a:ext cx="4433476" cy="1000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400" kern="1200" dirty="0">
              <a:solidFill>
                <a:schemeClr val="accent5">
                  <a:lumMod val="75000"/>
                </a:schemeClr>
              </a:solidFill>
            </a:rPr>
            <a:t>خصائص مياه المحيطات</a:t>
          </a:r>
          <a:endParaRPr lang="en-US" sz="4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366203" y="281557"/>
        <a:ext cx="4433476" cy="1000728"/>
      </dsp:txXfrm>
    </dsp:sp>
    <dsp:sp modelId="{88BBCF28-D57A-430B-9ACE-34D8BB29654A}">
      <dsp:nvSpPr>
        <dsp:cNvPr id="0" name=""/>
        <dsp:cNvSpPr/>
      </dsp:nvSpPr>
      <dsp:spPr>
        <a:xfrm>
          <a:off x="1909120" y="2220468"/>
          <a:ext cx="1563638" cy="15636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8CB38-54A3-4CE3-BC67-A0636B1573D5}">
      <dsp:nvSpPr>
        <dsp:cNvPr id="0" name=""/>
        <dsp:cNvSpPr/>
      </dsp:nvSpPr>
      <dsp:spPr>
        <a:xfrm>
          <a:off x="1909120" y="2220468"/>
          <a:ext cx="1563638" cy="15636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163E7-C76B-4EC2-999C-CC8E5A0D2341}">
      <dsp:nvSpPr>
        <dsp:cNvPr id="0" name=""/>
        <dsp:cNvSpPr/>
      </dsp:nvSpPr>
      <dsp:spPr>
        <a:xfrm>
          <a:off x="1127301" y="2501923"/>
          <a:ext cx="3127276" cy="1000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400" kern="1200" dirty="0">
              <a:solidFill>
                <a:schemeClr val="accent5">
                  <a:lumMod val="75000"/>
                </a:schemeClr>
              </a:solidFill>
              <a:cs typeface="+mj-cs"/>
            </a:rPr>
            <a:t>فيزيائية</a:t>
          </a:r>
          <a:endParaRPr lang="en-US" sz="4400" kern="1200" dirty="0">
            <a:solidFill>
              <a:schemeClr val="accent5">
                <a:lumMod val="75000"/>
              </a:schemeClr>
            </a:solidFill>
            <a:cs typeface="+mj-cs"/>
          </a:endParaRPr>
        </a:p>
      </dsp:txBody>
      <dsp:txXfrm>
        <a:off x="1127301" y="2501923"/>
        <a:ext cx="3127276" cy="1000728"/>
      </dsp:txXfrm>
    </dsp:sp>
    <dsp:sp modelId="{0336C358-BD53-4432-B1EB-66FB3233C59F}">
      <dsp:nvSpPr>
        <dsp:cNvPr id="0" name=""/>
        <dsp:cNvSpPr/>
      </dsp:nvSpPr>
      <dsp:spPr>
        <a:xfrm>
          <a:off x="5693125" y="2220468"/>
          <a:ext cx="1563638" cy="15636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0A3B3-172E-4B9E-94D3-CD0D78A43A4B}">
      <dsp:nvSpPr>
        <dsp:cNvPr id="0" name=""/>
        <dsp:cNvSpPr/>
      </dsp:nvSpPr>
      <dsp:spPr>
        <a:xfrm>
          <a:off x="5693125" y="2220468"/>
          <a:ext cx="1563638" cy="15636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0BA9D-88A7-47DD-87BC-B706A9B9FED5}">
      <dsp:nvSpPr>
        <dsp:cNvPr id="0" name=""/>
        <dsp:cNvSpPr/>
      </dsp:nvSpPr>
      <dsp:spPr>
        <a:xfrm>
          <a:off x="4911305" y="2501923"/>
          <a:ext cx="3127276" cy="1000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400" kern="1200" dirty="0">
              <a:solidFill>
                <a:schemeClr val="accent5">
                  <a:lumMod val="75000"/>
                </a:schemeClr>
              </a:solidFill>
              <a:cs typeface="+mj-cs"/>
            </a:rPr>
            <a:t>كيميائية</a:t>
          </a:r>
          <a:endParaRPr lang="en-US" sz="4400" kern="1200" dirty="0">
            <a:solidFill>
              <a:schemeClr val="accent5">
                <a:lumMod val="75000"/>
              </a:schemeClr>
            </a:solidFill>
            <a:cs typeface="+mj-cs"/>
          </a:endParaRPr>
        </a:p>
      </dsp:txBody>
      <dsp:txXfrm>
        <a:off x="4911305" y="2501923"/>
        <a:ext cx="3127276" cy="100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7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5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C7A0-580C-4F8C-952A-D7956BC42C6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965B-7C22-4B11-B28D-8519B4ED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"/>
            <a:ext cx="12192000" cy="685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357" y="2039817"/>
            <a:ext cx="7652825" cy="240065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1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المحيطات</a:t>
            </a:r>
            <a:endParaRPr lang="en-US" sz="15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6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24" y="1785371"/>
            <a:ext cx="7091161" cy="4908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68251" y="181596"/>
            <a:ext cx="577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dirty="0">
                <a:cs typeface="+mj-cs"/>
              </a:rPr>
              <a:t>درجة الحرارة</a:t>
            </a:r>
            <a:endParaRPr lang="en-US" sz="40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1722" y="1085176"/>
            <a:ext cx="936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أين تتوقع أن تسجل أعلى درجة حرارة سطحية في المحيطات ولماذا؟</a:t>
            </a:r>
            <a:endParaRPr lang="en-US" sz="32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163" y="1961707"/>
            <a:ext cx="4346017" cy="1038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7163" y="3230957"/>
            <a:ext cx="4346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أن تتوقع أن تسجل أدنى درجات حرارة سطحية؟</a:t>
            </a:r>
            <a:endParaRPr lang="en-US" sz="3200" dirty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170" y="4539014"/>
            <a:ext cx="2218546" cy="62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061" y="5072591"/>
            <a:ext cx="4004219" cy="697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28389" y="5949561"/>
            <a:ext cx="117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solidFill>
                  <a:srgbClr val="7030A0"/>
                </a:solidFill>
                <a:cs typeface="+mj-cs"/>
              </a:rPr>
              <a:t>لا</a:t>
            </a:r>
            <a:endParaRPr lang="en-US" sz="32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25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672" y="1239865"/>
            <a:ext cx="609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400" dirty="0">
                <a:cs typeface="+mj-cs"/>
              </a:rPr>
              <a:t>كثافة مياه المحيطات</a:t>
            </a:r>
            <a:endParaRPr lang="en-US" sz="4400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82" y="2775306"/>
            <a:ext cx="9103073" cy="3181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8" y="0"/>
            <a:ext cx="2670279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91" y="743920"/>
            <a:ext cx="10011905" cy="52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5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02" y="1173754"/>
            <a:ext cx="8229599" cy="12749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36" y="3862307"/>
            <a:ext cx="10383865" cy="14691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31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81" y="111725"/>
            <a:ext cx="8376836" cy="515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411" y="480448"/>
            <a:ext cx="255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>
                <a:cs typeface="+mj-cs"/>
              </a:rPr>
              <a:t>طبقات المحيط</a:t>
            </a:r>
            <a:endParaRPr lang="en-US" sz="36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9186"/>
            <a:ext cx="337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كم عدد طبقات المحيط؟</a:t>
            </a:r>
            <a:endParaRPr lang="en-US" sz="32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325" y="5271368"/>
            <a:ext cx="993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ما الأساس الذي اعتمده العلماء في تقسيم طبقات المحيط؟</a:t>
            </a:r>
            <a:endParaRPr lang="en-US" sz="32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125" y="3015502"/>
            <a:ext cx="223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3 طبقات</a:t>
            </a:r>
            <a:endParaRPr lang="en-US" sz="3200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4169" y="5982345"/>
            <a:ext cx="393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التغير في الكثافة مع العمق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89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641" y="2335237"/>
            <a:ext cx="7061981" cy="3334043"/>
          </a:xfrm>
          <a:prstGeom prst="rect">
            <a:avLst/>
          </a:prstGeom>
          <a:effectLst>
            <a:glow rad="152400">
              <a:srgbClr val="7030A0"/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77909" y="775407"/>
            <a:ext cx="3198276" cy="43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1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573" y="263472"/>
            <a:ext cx="478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>
                <a:cs typeface="+mj-cs"/>
              </a:rPr>
              <a:t>أسئلة المراجعة ص34</a:t>
            </a:r>
            <a:endParaRPr lang="en-US" sz="3600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906" y="1173275"/>
            <a:ext cx="10864312" cy="5483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0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8868" y="557939"/>
            <a:ext cx="9903417" cy="5501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9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9898" y="511444"/>
            <a:ext cx="10616339" cy="6028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0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18" y="323557"/>
            <a:ext cx="70619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توزيع المحيطات على سطح الأرض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1" y="1280160"/>
            <a:ext cx="8918916" cy="5303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32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362" y="4979964"/>
            <a:ext cx="875010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4000" dirty="0">
                <a:cs typeface="+mj-cs"/>
              </a:rPr>
              <a:t>تشكل المحيطات 71% من مساحة سطح الأرض ويوجد معظمها في الجزء الجنوبي من سطح الأرض</a:t>
            </a:r>
            <a:endParaRPr lang="en-US" sz="40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7" y="1351379"/>
            <a:ext cx="4177225" cy="31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93" y="208877"/>
            <a:ext cx="7170345" cy="4535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4965" y="3165231"/>
            <a:ext cx="88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>
                <a:cs typeface="+mj-cs"/>
              </a:rPr>
              <a:t>الجنوبي</a:t>
            </a:r>
            <a:endParaRPr lang="en-US" sz="20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1126" y="3727938"/>
            <a:ext cx="98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>
                <a:cs typeface="+mj-cs"/>
              </a:rPr>
              <a:t>الشمالي</a:t>
            </a:r>
            <a:endParaRPr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55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9996461"/>
              </p:ext>
            </p:extLst>
          </p:nvPr>
        </p:nvGraphicFramePr>
        <p:xfrm>
          <a:off x="5481712" y="119789"/>
          <a:ext cx="6375566" cy="330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915937" y="3523431"/>
            <a:ext cx="1955409" cy="852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أيونات</a:t>
            </a:r>
            <a:endParaRPr lang="en-US" sz="36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15937" y="4553112"/>
            <a:ext cx="1941341" cy="84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غازات</a:t>
            </a:r>
            <a:endParaRPr lang="en-US" sz="36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01536" y="5751834"/>
            <a:ext cx="2855742" cy="869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مواد عضوية</a:t>
            </a:r>
            <a:endParaRPr lang="en-US" sz="36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1712" y="3730171"/>
            <a:ext cx="3094892" cy="166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المواد الصلبة</a:t>
            </a:r>
            <a:endParaRPr lang="en-US" sz="36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0" y="0"/>
            <a:ext cx="5080000" cy="6738211"/>
          </a:xfrm>
          <a:prstGeom prst="cloudCallout">
            <a:avLst>
              <a:gd name="adj1" fmla="val 55850"/>
              <a:gd name="adj2" fmla="val -22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32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تختلف كميتها من منطقة إلى أخرى اعتمادا على:</a:t>
            </a:r>
          </a:p>
          <a:p>
            <a:pPr algn="r" rtl="1"/>
            <a:endParaRPr lang="ar-JO" sz="32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marL="285750" indent="-285750" algn="r" rtl="1">
              <a:buFontTx/>
              <a:buChar char="-"/>
            </a:pPr>
            <a:r>
              <a:rPr lang="ar-JO" sz="32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الحركة الرأسية للمياه.</a:t>
            </a:r>
          </a:p>
          <a:p>
            <a:pPr marL="285750" indent="-285750" algn="r" rtl="1">
              <a:buFontTx/>
              <a:buChar char="-"/>
            </a:pPr>
            <a:endParaRPr lang="ar-JO" sz="32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marL="457200" indent="-457200" algn="r" rtl="1">
              <a:buFontTx/>
              <a:buChar char="-"/>
            </a:pPr>
            <a:r>
              <a:rPr lang="ar-JO" sz="32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حركة الأمواج.</a:t>
            </a:r>
          </a:p>
          <a:p>
            <a:pPr algn="r" rtl="1"/>
            <a:endParaRPr lang="ar-JO" sz="32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marL="457200" indent="-457200" algn="r" rtl="1">
              <a:buFontTx/>
              <a:buChar char="-"/>
            </a:pPr>
            <a:r>
              <a:rPr lang="ar-JO" sz="32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نشاط الكائنات الحية.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10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0502972"/>
              </p:ext>
            </p:extLst>
          </p:nvPr>
        </p:nvGraphicFramePr>
        <p:xfrm>
          <a:off x="1638104" y="309489"/>
          <a:ext cx="9165884" cy="378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8721969" y="3840480"/>
            <a:ext cx="1350499" cy="735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031458" y="4698609"/>
            <a:ext cx="2307102" cy="112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8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الملوحة</a:t>
            </a:r>
            <a:endParaRPr lang="en-US" sz="48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81422" y="3840480"/>
            <a:ext cx="1160584" cy="984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95557" y="3791244"/>
            <a:ext cx="1420837" cy="156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458265" y="5359791"/>
            <a:ext cx="2011680" cy="1392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الكثافة</a:t>
            </a:r>
            <a:endParaRPr lang="en-US" sz="44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9742" y="4825218"/>
            <a:ext cx="3685735" cy="132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درجة الحرارة</a:t>
            </a:r>
            <a:endParaRPr lang="en-US" sz="44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82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9766" y="281354"/>
            <a:ext cx="2405576" cy="956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الملوحة</a:t>
            </a:r>
            <a:endParaRPr lang="en-US" sz="66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1" y="1631852"/>
            <a:ext cx="9045528" cy="49658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3600" dirty="0">
                <a:cs typeface="+mj-cs"/>
              </a:rPr>
              <a:t>سنعمل معًا من خلال توزيعكم في مجموعات ومن خلال تعاونكم سنتوصل لإجابات الأسئلة الآتية (العمل في الكتاب المدرسي).</a:t>
            </a:r>
          </a:p>
          <a:p>
            <a:pPr algn="r" rtl="1"/>
            <a:r>
              <a:rPr lang="ar-JO" sz="3600" dirty="0">
                <a:cs typeface="+mj-cs"/>
              </a:rPr>
              <a:t>1- وضح المقصود بالملوحة؟</a:t>
            </a:r>
          </a:p>
          <a:p>
            <a:pPr algn="r" rtl="1"/>
            <a:r>
              <a:rPr lang="ar-JO" sz="3600" dirty="0">
                <a:cs typeface="+mj-cs"/>
              </a:rPr>
              <a:t>2- ما هي الوحدات المستخدمة لقياس الملوحة؟</a:t>
            </a:r>
          </a:p>
          <a:p>
            <a:pPr algn="r" rtl="1"/>
            <a:r>
              <a:rPr lang="ar-JO" sz="3600" dirty="0">
                <a:cs typeface="+mj-cs"/>
              </a:rPr>
              <a:t>3- ما المصادر الأساسية للأملاح الذائبة في المحيطات؟</a:t>
            </a:r>
          </a:p>
          <a:p>
            <a:pPr algn="r" rtl="1"/>
            <a:r>
              <a:rPr lang="ar-JO" sz="3600" dirty="0">
                <a:cs typeface="+mj-cs"/>
              </a:rPr>
              <a:t>4- هناك عمليات مختلفة تؤثر في الملوحة فسر العلاقة التي تربط كلًا منها بالملوحة.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1" y="2514599"/>
            <a:ext cx="2419943" cy="2901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32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86" y="1369896"/>
            <a:ext cx="10724827" cy="5030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725546" y="600455"/>
            <a:ext cx="2607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dirty="0">
                <a:cs typeface="+mj-cs"/>
              </a:rPr>
              <a:t>أتحقق ص30</a:t>
            </a:r>
            <a:endParaRPr lang="en-US" sz="4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862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351693"/>
            <a:ext cx="11529353" cy="592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01" y="441521"/>
            <a:ext cx="3467100" cy="36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836" y="441521"/>
            <a:ext cx="3457575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36" y="417708"/>
            <a:ext cx="2724150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0131" y="5525111"/>
            <a:ext cx="4288440" cy="679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350" y="5525111"/>
            <a:ext cx="4013485" cy="4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296" y="341540"/>
            <a:ext cx="5363496" cy="73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41" y="1587161"/>
            <a:ext cx="5363496" cy="705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48" y="2566767"/>
            <a:ext cx="4585789" cy="70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950" y="3669934"/>
            <a:ext cx="5824187" cy="1101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010" y="5019895"/>
            <a:ext cx="4831491" cy="889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4" y="409234"/>
            <a:ext cx="5710613" cy="6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999" y="1654278"/>
            <a:ext cx="2503868" cy="571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493" y="2670000"/>
            <a:ext cx="3739374" cy="750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926" y="3534808"/>
            <a:ext cx="5098941" cy="1236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413" y="4999218"/>
            <a:ext cx="4916454" cy="8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181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M.Dababneh</cp:lastModifiedBy>
  <cp:revision>23</cp:revision>
  <dcterms:created xsi:type="dcterms:W3CDTF">2021-04-16T07:35:11Z</dcterms:created>
  <dcterms:modified xsi:type="dcterms:W3CDTF">2023-04-11T06:00:20Z</dcterms:modified>
</cp:coreProperties>
</file>