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5/24/2023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D4D14-2780-4CE5-BCDD-E90178F073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/>
              <a:t>Indefinite Pronouns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EC8580-AE65-4ABB-89B1-E99136C1EB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Grammar Book Unit 7 p. 41+42+43 </a:t>
            </a:r>
          </a:p>
        </p:txBody>
      </p:sp>
    </p:spTree>
    <p:extLst>
      <p:ext uri="{BB962C8B-B14F-4D97-AF65-F5344CB8AC3E}">
        <p14:creationId xmlns:p14="http://schemas.microsoft.com/office/powerpoint/2010/main" val="4111775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82F55E4-4D57-478C-B1F7-28B016145D3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6022" t="41511" r="8109" b="41984"/>
          <a:stretch>
            <a:fillRect/>
          </a:stretch>
        </p:blipFill>
        <p:spPr>
          <a:xfrm>
            <a:off x="0" y="0"/>
            <a:ext cx="12191996" cy="6858000"/>
          </a:xfrm>
          <a:prstGeom prst="rect">
            <a:avLst/>
          </a:prstGeom>
          <a:noFill/>
          <a:ln cap="flat">
            <a:noFill/>
          </a:ln>
        </p:spPr>
      </p:pic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D605DDC3-F472-411E-9C9B-A14250EEF808}"/>
              </a:ext>
            </a:extLst>
          </p:cNvPr>
          <p:cNvCxnSpPr/>
          <p:nvPr/>
        </p:nvCxnSpPr>
        <p:spPr>
          <a:xfrm>
            <a:off x="6245525" y="3347051"/>
            <a:ext cx="448568" cy="276039"/>
          </a:xfrm>
          <a:prstGeom prst="straightConnector1">
            <a:avLst/>
          </a:prstGeom>
          <a:noFill/>
          <a:ln w="50804" cap="flat">
            <a:solidFill>
              <a:srgbClr val="CD1111"/>
            </a:solidFill>
            <a:prstDash val="solid"/>
            <a:miter/>
          </a:ln>
        </p:spPr>
      </p:cxnSp>
      <p:cxnSp>
        <p:nvCxnSpPr>
          <p:cNvPr id="4" name="Straight Arrow Connector 5">
            <a:extLst>
              <a:ext uri="{FF2B5EF4-FFF2-40B4-BE49-F238E27FC236}">
                <a16:creationId xmlns:a16="http://schemas.microsoft.com/office/drawing/2014/main" id="{5D7864A3-3170-47CA-BFEA-20AE6F4F2CF5}"/>
              </a:ext>
            </a:extLst>
          </p:cNvPr>
          <p:cNvCxnSpPr/>
          <p:nvPr/>
        </p:nvCxnSpPr>
        <p:spPr>
          <a:xfrm flipH="1" flipV="1">
            <a:off x="5555409" y="1293958"/>
            <a:ext cx="189784" cy="327812"/>
          </a:xfrm>
          <a:prstGeom prst="straightConnector1">
            <a:avLst/>
          </a:prstGeom>
          <a:noFill/>
          <a:ln w="50804" cap="flat">
            <a:solidFill>
              <a:srgbClr val="CD1111"/>
            </a:solidFill>
            <a:prstDash val="solid"/>
            <a:miter/>
          </a:ln>
        </p:spPr>
      </p:cxnSp>
      <p:cxnSp>
        <p:nvCxnSpPr>
          <p:cNvPr id="5" name="Straight Arrow Connector 36">
            <a:extLst>
              <a:ext uri="{FF2B5EF4-FFF2-40B4-BE49-F238E27FC236}">
                <a16:creationId xmlns:a16="http://schemas.microsoft.com/office/drawing/2014/main" id="{BCD368E3-3070-4A93-8FA9-7A337746D18A}"/>
              </a:ext>
            </a:extLst>
          </p:cNvPr>
          <p:cNvCxnSpPr/>
          <p:nvPr/>
        </p:nvCxnSpPr>
        <p:spPr>
          <a:xfrm>
            <a:off x="10903790" y="3899138"/>
            <a:ext cx="276048" cy="431323"/>
          </a:xfrm>
          <a:prstGeom prst="straightConnector1">
            <a:avLst/>
          </a:prstGeom>
          <a:noFill/>
          <a:ln w="50804" cap="flat">
            <a:solidFill>
              <a:srgbClr val="CD1111"/>
            </a:solidFill>
            <a:prstDash val="solid"/>
            <a:miter/>
          </a:ln>
        </p:spPr>
      </p:cxnSp>
      <p:cxnSp>
        <p:nvCxnSpPr>
          <p:cNvPr id="6" name="Straight Arrow Connector 50">
            <a:extLst>
              <a:ext uri="{FF2B5EF4-FFF2-40B4-BE49-F238E27FC236}">
                <a16:creationId xmlns:a16="http://schemas.microsoft.com/office/drawing/2014/main" id="{C67016D1-B712-4C52-AB45-2E78C1D399D5}"/>
              </a:ext>
            </a:extLst>
          </p:cNvPr>
          <p:cNvCxnSpPr/>
          <p:nvPr/>
        </p:nvCxnSpPr>
        <p:spPr>
          <a:xfrm flipH="1" flipV="1">
            <a:off x="9639303" y="5276846"/>
            <a:ext cx="400050" cy="323853"/>
          </a:xfrm>
          <a:prstGeom prst="straightConnector1">
            <a:avLst/>
          </a:prstGeom>
          <a:noFill/>
          <a:ln w="50804" cap="flat">
            <a:solidFill>
              <a:srgbClr val="FF0000"/>
            </a:solidFill>
            <a:prstDash val="solid"/>
            <a:miter/>
          </a:ln>
        </p:spPr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0D12361-4E53-4F69-BCD2-5513BC7E39EF}"/>
              </a:ext>
            </a:extLst>
          </p:cNvPr>
          <p:cNvSpPr txBox="1"/>
          <p:nvPr/>
        </p:nvSpPr>
        <p:spPr>
          <a:xfrm>
            <a:off x="7129670" y="384313"/>
            <a:ext cx="2716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Page 41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807D786-713A-4376-957C-7A906230B42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575" t="57359" r="8109" b="28051"/>
          <a:stretch>
            <a:fillRect/>
          </a:stretch>
        </p:blipFill>
        <p:spPr>
          <a:xfrm>
            <a:off x="0" y="0"/>
            <a:ext cx="12228390" cy="6858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D8662008-9D19-4C04-841F-BEE6D9F50744}"/>
              </a:ext>
            </a:extLst>
          </p:cNvPr>
          <p:cNvSpPr/>
          <p:nvPr/>
        </p:nvSpPr>
        <p:spPr>
          <a:xfrm>
            <a:off x="6072996" y="1397477"/>
            <a:ext cx="1552751" cy="966155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31747" cap="flat">
            <a:solidFill>
              <a:srgbClr val="CD111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CE84E81-A1E8-4C43-B00F-F483AD6718B9}"/>
              </a:ext>
            </a:extLst>
          </p:cNvPr>
          <p:cNvSpPr/>
          <p:nvPr/>
        </p:nvSpPr>
        <p:spPr>
          <a:xfrm>
            <a:off x="4140677" y="2363632"/>
            <a:ext cx="1449232" cy="72461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31747" cap="flat">
            <a:solidFill>
              <a:srgbClr val="CD111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8F3F7F0-CD0A-4747-9994-B71A397D9D46}"/>
              </a:ext>
            </a:extLst>
          </p:cNvPr>
          <p:cNvSpPr/>
          <p:nvPr/>
        </p:nvSpPr>
        <p:spPr>
          <a:xfrm>
            <a:off x="4623755" y="3088257"/>
            <a:ext cx="1155938" cy="724616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31747" cap="flat">
            <a:solidFill>
              <a:srgbClr val="CD111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B79D4F7-6D23-4A17-8F45-2F88CF500FE9}"/>
              </a:ext>
            </a:extLst>
          </p:cNvPr>
          <p:cNvSpPr/>
          <p:nvPr/>
        </p:nvSpPr>
        <p:spPr>
          <a:xfrm flipH="1" flipV="1">
            <a:off x="2104848" y="4537490"/>
            <a:ext cx="1466487" cy="914400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31747" cap="flat">
            <a:solidFill>
              <a:srgbClr val="CD111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C5A98F7-EC1B-41A8-8C98-F3032B79A73F}"/>
              </a:ext>
            </a:extLst>
          </p:cNvPr>
          <p:cNvSpPr/>
          <p:nvPr/>
        </p:nvSpPr>
        <p:spPr>
          <a:xfrm flipH="1">
            <a:off x="5175851" y="3812874"/>
            <a:ext cx="1276712" cy="724625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31747" cap="flat">
            <a:solidFill>
              <a:srgbClr val="CD111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765E7862-6AE7-41F6-839C-A468107073FD}"/>
              </a:ext>
            </a:extLst>
          </p:cNvPr>
          <p:cNvSpPr/>
          <p:nvPr/>
        </p:nvSpPr>
        <p:spPr>
          <a:xfrm flipV="1">
            <a:off x="4503758" y="5279361"/>
            <a:ext cx="1460305" cy="707379"/>
          </a:xfrm>
          <a:custGeom>
            <a:avLst/>
            <a:gdLst>
              <a:gd name="f0" fmla="val 21600000"/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+- 0 0 -360"/>
              <a:gd name="f10" fmla="+- 0 0 -180"/>
              <a:gd name="f11" fmla="abs f4"/>
              <a:gd name="f12" fmla="abs f5"/>
              <a:gd name="f13" fmla="abs f6"/>
              <a:gd name="f14" fmla="+- 2700000 f2 0"/>
              <a:gd name="f15" fmla="*/ f9 f1 1"/>
              <a:gd name="f16" fmla="*/ f10 f1 1"/>
              <a:gd name="f17" fmla="?: f11 f4 1"/>
              <a:gd name="f18" fmla="?: f12 f5 1"/>
              <a:gd name="f19" fmla="?: f13 f6 1"/>
              <a:gd name="f20" fmla="+- f14 0 f2"/>
              <a:gd name="f21" fmla="*/ f15 1 f3"/>
              <a:gd name="f22" fmla="*/ f16 1 f3"/>
              <a:gd name="f23" fmla="*/ f17 1 21600"/>
              <a:gd name="f24" fmla="*/ f18 1 21600"/>
              <a:gd name="f25" fmla="*/ 21600 f17 1"/>
              <a:gd name="f26" fmla="*/ 21600 f18 1"/>
              <a:gd name="f27" fmla="+- f20 f2 0"/>
              <a:gd name="f28" fmla="+- f21 0 f2"/>
              <a:gd name="f29" fmla="+- f22 0 f2"/>
              <a:gd name="f30" fmla="min f24 f23"/>
              <a:gd name="f31" fmla="*/ f25 1 f19"/>
              <a:gd name="f32" fmla="*/ f26 1 f19"/>
              <a:gd name="f33" fmla="*/ f27 f8 1"/>
              <a:gd name="f34" fmla="val f31"/>
              <a:gd name="f35" fmla="val f32"/>
              <a:gd name="f36" fmla="*/ f33 1 f1"/>
              <a:gd name="f37" fmla="*/ f7 f30 1"/>
              <a:gd name="f38" fmla="+- f35 0 f7"/>
              <a:gd name="f39" fmla="+- f34 0 f7"/>
              <a:gd name="f40" fmla="+- 0 0 f36"/>
              <a:gd name="f41" fmla="*/ f38 1 2"/>
              <a:gd name="f42" fmla="*/ f39 1 2"/>
              <a:gd name="f43" fmla="+- 0 0 f40"/>
              <a:gd name="f44" fmla="+- f7 f41 0"/>
              <a:gd name="f45" fmla="+- f7 f42 0"/>
              <a:gd name="f46" fmla="*/ f43 f1 1"/>
              <a:gd name="f47" fmla="*/ f42 f30 1"/>
              <a:gd name="f48" fmla="*/ f41 f30 1"/>
              <a:gd name="f49" fmla="*/ f46 1 f8"/>
              <a:gd name="f50" fmla="*/ f44 f30 1"/>
              <a:gd name="f51" fmla="+- f49 0 f2"/>
              <a:gd name="f52" fmla="cos 1 f51"/>
              <a:gd name="f53" fmla="sin 1 f51"/>
              <a:gd name="f54" fmla="+- 0 0 f52"/>
              <a:gd name="f55" fmla="+- 0 0 f53"/>
              <a:gd name="f56" fmla="+- 0 0 f54"/>
              <a:gd name="f57" fmla="+- 0 0 f55"/>
              <a:gd name="f58" fmla="val f56"/>
              <a:gd name="f59" fmla="val f57"/>
              <a:gd name="f60" fmla="*/ f58 f42 1"/>
              <a:gd name="f61" fmla="*/ f59 f41 1"/>
              <a:gd name="f62" fmla="+- f45 0 f60"/>
              <a:gd name="f63" fmla="+- f45 f60 0"/>
              <a:gd name="f64" fmla="+- f44 0 f61"/>
              <a:gd name="f65" fmla="+- f44 f61 0"/>
              <a:gd name="f66" fmla="*/ f62 f30 1"/>
              <a:gd name="f67" fmla="*/ f64 f30 1"/>
              <a:gd name="f68" fmla="*/ f63 f30 1"/>
              <a:gd name="f69" fmla="*/ f65 f30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8">
                <a:pos x="f66" y="f67"/>
              </a:cxn>
              <a:cxn ang="f29">
                <a:pos x="f66" y="f69"/>
              </a:cxn>
              <a:cxn ang="f29">
                <a:pos x="f68" y="f69"/>
              </a:cxn>
              <a:cxn ang="f28">
                <a:pos x="f68" y="f67"/>
              </a:cxn>
            </a:cxnLst>
            <a:rect l="f66" t="f67" r="f68" b="f69"/>
            <a:pathLst>
              <a:path>
                <a:moveTo>
                  <a:pt x="f37" y="f50"/>
                </a:moveTo>
                <a:arcTo wR="f47" hR="f48" stAng="f1" swAng="f0"/>
                <a:close/>
              </a:path>
            </a:pathLst>
          </a:custGeom>
          <a:noFill/>
          <a:ln w="31747" cap="flat">
            <a:solidFill>
              <a:srgbClr val="CD1111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1C8B6B5-15C4-4C1B-828A-61AC432CDEC4}"/>
              </a:ext>
            </a:extLst>
          </p:cNvPr>
          <p:cNvSpPr txBox="1"/>
          <p:nvPr/>
        </p:nvSpPr>
        <p:spPr>
          <a:xfrm>
            <a:off x="8547653" y="424070"/>
            <a:ext cx="2716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Page 41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1E0DA88-DC28-40AD-B57F-F13E972C8AF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0494" t="4277" r="3636" b="82893"/>
          <a:stretch>
            <a:fillRect/>
          </a:stretch>
        </p:blipFill>
        <p:spPr>
          <a:xfrm>
            <a:off x="59719" y="43132"/>
            <a:ext cx="12613151" cy="6814867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6FEB0D5-ECF9-4687-8205-AA0E3D28B592}"/>
              </a:ext>
            </a:extLst>
          </p:cNvPr>
          <p:cNvSpPr txBox="1"/>
          <p:nvPr/>
        </p:nvSpPr>
        <p:spPr>
          <a:xfrm>
            <a:off x="4529996" y="2359973"/>
            <a:ext cx="2794955" cy="64633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tr-TR" sz="3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so</a:t>
            </a:r>
            <a:r>
              <a:rPr lang="en-GB" sz="3600" b="1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mething</a:t>
            </a:r>
            <a:endParaRPr lang="en-US" sz="36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C2889A-82C4-4606-8FDC-AA470F12F777}"/>
              </a:ext>
            </a:extLst>
          </p:cNvPr>
          <p:cNvSpPr txBox="1"/>
          <p:nvPr/>
        </p:nvSpPr>
        <p:spPr>
          <a:xfrm>
            <a:off x="2971795" y="3194407"/>
            <a:ext cx="3752487" cy="64633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3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anything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542D7A-8800-4042-8A28-5E81E8582080}"/>
              </a:ext>
            </a:extLst>
          </p:cNvPr>
          <p:cNvSpPr txBox="1"/>
          <p:nvPr/>
        </p:nvSpPr>
        <p:spPr>
          <a:xfrm>
            <a:off x="4559047" y="4109440"/>
            <a:ext cx="2165235" cy="64633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anywhere</a:t>
            </a:r>
            <a:r>
              <a:rPr lang="en-GB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endParaRPr lang="en-US" sz="36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594D8E09-6725-49B2-9AE5-0E06C858EF90}"/>
              </a:ext>
            </a:extLst>
          </p:cNvPr>
          <p:cNvSpPr txBox="1"/>
          <p:nvPr/>
        </p:nvSpPr>
        <p:spPr>
          <a:xfrm>
            <a:off x="3629213" y="4661807"/>
            <a:ext cx="2437649" cy="64633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somewhere</a:t>
            </a:r>
            <a:r>
              <a:rPr lang="en-GB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 </a:t>
            </a:r>
            <a:endParaRPr lang="en-US" sz="36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A0DA0873-3414-40EB-9D4D-727614908F94}"/>
              </a:ext>
            </a:extLst>
          </p:cNvPr>
          <p:cNvSpPr txBox="1"/>
          <p:nvPr/>
        </p:nvSpPr>
        <p:spPr>
          <a:xfrm>
            <a:off x="6724282" y="5834413"/>
            <a:ext cx="2448778" cy="64633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36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something</a:t>
            </a:r>
            <a:r>
              <a:rPr lang="en-GB" sz="36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endParaRPr lang="en-US" sz="36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1F09587-744B-4BA7-A480-11A7B9E5B287}"/>
              </a:ext>
            </a:extLst>
          </p:cNvPr>
          <p:cNvSpPr txBox="1"/>
          <p:nvPr/>
        </p:nvSpPr>
        <p:spPr>
          <a:xfrm>
            <a:off x="7129670" y="384313"/>
            <a:ext cx="2716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Page 42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264BDE6-CDBB-4001-8190-0506F766ED8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0941" t="17610" r="4084" b="45912"/>
          <a:stretch>
            <a:fillRect/>
          </a:stretch>
        </p:blipFill>
        <p:spPr>
          <a:xfrm>
            <a:off x="0" y="1371"/>
            <a:ext cx="12191996" cy="6858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5F6B869-BAC1-415E-A648-5281EA514F30}"/>
              </a:ext>
            </a:extLst>
          </p:cNvPr>
          <p:cNvSpPr txBox="1"/>
          <p:nvPr/>
        </p:nvSpPr>
        <p:spPr>
          <a:xfrm>
            <a:off x="3971495" y="313895"/>
            <a:ext cx="3036621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anything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93DB77-3769-4708-AF91-4A4A26954FA5}"/>
              </a:ext>
            </a:extLst>
          </p:cNvPr>
          <p:cNvSpPr txBox="1"/>
          <p:nvPr/>
        </p:nvSpPr>
        <p:spPr>
          <a:xfrm>
            <a:off x="3971495" y="683230"/>
            <a:ext cx="1697784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something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1689A5-9627-4EC8-94BD-B82F401D23D1}"/>
              </a:ext>
            </a:extLst>
          </p:cNvPr>
          <p:cNvSpPr txBox="1"/>
          <p:nvPr/>
        </p:nvSpPr>
        <p:spPr>
          <a:xfrm>
            <a:off x="2129043" y="1218127"/>
            <a:ext cx="4879073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Somewhere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C818777-F536-4C55-9440-EB3BDB98BA8C}"/>
              </a:ext>
            </a:extLst>
          </p:cNvPr>
          <p:cNvSpPr txBox="1"/>
          <p:nvPr/>
        </p:nvSpPr>
        <p:spPr>
          <a:xfrm>
            <a:off x="4773350" y="2434891"/>
            <a:ext cx="2408831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something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478C81-8F7C-4047-B587-879DF878AF03}"/>
              </a:ext>
            </a:extLst>
          </p:cNvPr>
          <p:cNvSpPr txBox="1"/>
          <p:nvPr/>
        </p:nvSpPr>
        <p:spPr>
          <a:xfrm>
            <a:off x="7970294" y="2756851"/>
            <a:ext cx="1760558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anywhere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CB6BF65-68D6-4569-BDF8-A07BC9A1434D}"/>
              </a:ext>
            </a:extLst>
          </p:cNvPr>
          <p:cNvSpPr txBox="1"/>
          <p:nvPr/>
        </p:nvSpPr>
        <p:spPr>
          <a:xfrm>
            <a:off x="3125327" y="3067738"/>
            <a:ext cx="3882789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anyone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6EAF8B6-E9BD-4CD0-B86A-EEAD953EB3EF}"/>
              </a:ext>
            </a:extLst>
          </p:cNvPr>
          <p:cNvSpPr txBox="1"/>
          <p:nvPr/>
        </p:nvSpPr>
        <p:spPr>
          <a:xfrm>
            <a:off x="9117496" y="0"/>
            <a:ext cx="2716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Page 41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70EFCE3-12E6-480C-9398-A128AA9897C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7363" t="53836" r="2377" b="26037"/>
          <a:stretch>
            <a:fillRect/>
          </a:stretch>
        </p:blipFill>
        <p:spPr>
          <a:xfrm>
            <a:off x="0" y="0"/>
            <a:ext cx="12191996" cy="6858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6DF7840-59B1-4626-B020-1DC836D250C5}"/>
              </a:ext>
            </a:extLst>
          </p:cNvPr>
          <p:cNvSpPr txBox="1"/>
          <p:nvPr/>
        </p:nvSpPr>
        <p:spPr>
          <a:xfrm>
            <a:off x="3985128" y="1746897"/>
            <a:ext cx="3022978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somewhere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2BC48D-8323-443A-A424-EAEB50F8D341}"/>
              </a:ext>
            </a:extLst>
          </p:cNvPr>
          <p:cNvSpPr txBox="1"/>
          <p:nvPr/>
        </p:nvSpPr>
        <p:spPr>
          <a:xfrm>
            <a:off x="4230809" y="2279178"/>
            <a:ext cx="2777316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anything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243026-A817-4146-AD95-BCF9CB788703}"/>
              </a:ext>
            </a:extLst>
          </p:cNvPr>
          <p:cNvSpPr txBox="1"/>
          <p:nvPr/>
        </p:nvSpPr>
        <p:spPr>
          <a:xfrm>
            <a:off x="3316409" y="2920621"/>
            <a:ext cx="3691716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something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184288-617D-411E-8A2E-121EE561D1E6}"/>
              </a:ext>
            </a:extLst>
          </p:cNvPr>
          <p:cNvSpPr txBox="1"/>
          <p:nvPr/>
        </p:nvSpPr>
        <p:spPr>
          <a:xfrm>
            <a:off x="6127842" y="3452884"/>
            <a:ext cx="2047158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somewhere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A3AD34-D7B9-4B64-AD16-47565838F721}"/>
              </a:ext>
            </a:extLst>
          </p:cNvPr>
          <p:cNvSpPr txBox="1"/>
          <p:nvPr/>
        </p:nvSpPr>
        <p:spPr>
          <a:xfrm>
            <a:off x="7178716" y="3985147"/>
            <a:ext cx="1992569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anyone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BB3DD6F-03E2-4E88-96DC-4F2923E3FDE0}"/>
              </a:ext>
            </a:extLst>
          </p:cNvPr>
          <p:cNvSpPr txBox="1"/>
          <p:nvPr/>
        </p:nvSpPr>
        <p:spPr>
          <a:xfrm>
            <a:off x="8806568" y="4517410"/>
            <a:ext cx="2054044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everything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5493F4-B957-4A92-ACA9-E3D2597D0C1D}"/>
              </a:ext>
            </a:extLst>
          </p:cNvPr>
          <p:cNvSpPr txBox="1"/>
          <p:nvPr/>
        </p:nvSpPr>
        <p:spPr>
          <a:xfrm>
            <a:off x="8998227" y="212034"/>
            <a:ext cx="2716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Page 42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C2B621B-9468-47C9-92A8-81BC6966344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680" t="6038" r="6766" b="69812"/>
          <a:stretch>
            <a:fillRect/>
          </a:stretch>
        </p:blipFill>
        <p:spPr>
          <a:xfrm>
            <a:off x="0" y="-112544"/>
            <a:ext cx="12079589" cy="659058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A7C7DCD-C154-4938-9BF7-FE48C6A2A882}"/>
              </a:ext>
            </a:extLst>
          </p:cNvPr>
          <p:cNvSpPr txBox="1"/>
          <p:nvPr/>
        </p:nvSpPr>
        <p:spPr>
          <a:xfrm>
            <a:off x="3016157" y="1856094"/>
            <a:ext cx="3991968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anything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716E988-0030-464C-81FD-86B95C35A174}"/>
              </a:ext>
            </a:extLst>
          </p:cNvPr>
          <p:cNvSpPr txBox="1"/>
          <p:nvPr/>
        </p:nvSpPr>
        <p:spPr>
          <a:xfrm>
            <a:off x="1978926" y="2187729"/>
            <a:ext cx="5029200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anywhere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3A8ADB-F403-4D06-A14B-FB853BB93C0A}"/>
              </a:ext>
            </a:extLst>
          </p:cNvPr>
          <p:cNvSpPr txBox="1"/>
          <p:nvPr/>
        </p:nvSpPr>
        <p:spPr>
          <a:xfrm>
            <a:off x="2333768" y="3429000"/>
            <a:ext cx="4674357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something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0972F8-2131-41DC-8E77-5DBAE82B8136}"/>
              </a:ext>
            </a:extLst>
          </p:cNvPr>
          <p:cNvSpPr txBox="1"/>
          <p:nvPr/>
        </p:nvSpPr>
        <p:spPr>
          <a:xfrm>
            <a:off x="3916905" y="4208599"/>
            <a:ext cx="3091220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somewhere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FEE5E8A-EA55-442C-9265-F9498FDE7532}"/>
              </a:ext>
            </a:extLst>
          </p:cNvPr>
          <p:cNvSpPr txBox="1"/>
          <p:nvPr/>
        </p:nvSpPr>
        <p:spPr>
          <a:xfrm>
            <a:off x="9753600" y="195295"/>
            <a:ext cx="2716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Page 43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F759760-644C-44B7-B0FF-30D2D9BC3AC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574" t="29937" r="5872" b="50942"/>
          <a:stretch>
            <a:fillRect/>
          </a:stretch>
        </p:blipFill>
        <p:spPr>
          <a:xfrm>
            <a:off x="0" y="0"/>
            <a:ext cx="12191996" cy="68580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E35ABD2-BF7D-44C0-9FA2-17AACF4ECC5F}"/>
              </a:ext>
            </a:extLst>
          </p:cNvPr>
          <p:cNvSpPr txBox="1"/>
          <p:nvPr/>
        </p:nvSpPr>
        <p:spPr>
          <a:xfrm>
            <a:off x="5179326" y="2292821"/>
            <a:ext cx="1944809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something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BC2C93-69EA-47A2-9B92-42D846DB33EA}"/>
              </a:ext>
            </a:extLst>
          </p:cNvPr>
          <p:cNvSpPr txBox="1"/>
          <p:nvPr/>
        </p:nvSpPr>
        <p:spPr>
          <a:xfrm>
            <a:off x="955346" y="3002505"/>
            <a:ext cx="6052779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400" b="1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t>a</a:t>
            </a:r>
            <a:r>
              <a:rPr lang="en-GB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nything </a:t>
            </a:r>
            <a:endParaRPr lang="en-US" sz="2400" b="1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1DF4380-FBBA-46A0-B4EE-94420E50411C}"/>
              </a:ext>
            </a:extLst>
          </p:cNvPr>
          <p:cNvSpPr txBox="1"/>
          <p:nvPr/>
        </p:nvSpPr>
        <p:spPr>
          <a:xfrm>
            <a:off x="9280474" y="2945282"/>
            <a:ext cx="2183642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somewhere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541772-C531-47E5-BDE6-7EA626F1A259}"/>
              </a:ext>
            </a:extLst>
          </p:cNvPr>
          <p:cNvSpPr txBox="1"/>
          <p:nvPr/>
        </p:nvSpPr>
        <p:spPr>
          <a:xfrm>
            <a:off x="6701052" y="4157429"/>
            <a:ext cx="2442947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anyone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98F7D5-255C-430A-A6D3-67F9570AE035}"/>
              </a:ext>
            </a:extLst>
          </p:cNvPr>
          <p:cNvSpPr txBox="1"/>
          <p:nvPr/>
        </p:nvSpPr>
        <p:spPr>
          <a:xfrm>
            <a:off x="2838736" y="4694831"/>
            <a:ext cx="4014718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anyone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A42F757-D71F-412A-824E-7E514356DEE2}"/>
              </a:ext>
            </a:extLst>
          </p:cNvPr>
          <p:cNvSpPr txBox="1"/>
          <p:nvPr/>
        </p:nvSpPr>
        <p:spPr>
          <a:xfrm>
            <a:off x="2838736" y="5276883"/>
            <a:ext cx="4032915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someone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EABD68-134A-4E76-8604-697F1B40A196}"/>
              </a:ext>
            </a:extLst>
          </p:cNvPr>
          <p:cNvSpPr txBox="1"/>
          <p:nvPr/>
        </p:nvSpPr>
        <p:spPr>
          <a:xfrm>
            <a:off x="7129670" y="384313"/>
            <a:ext cx="27166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Page 43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</TotalTime>
  <Words>51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Facet</vt:lpstr>
      <vt:lpstr>Indefinite Pronouns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Indefinite Pronouns</dc:title>
  <dc:creator>Admin</dc:creator>
  <cp:lastModifiedBy>N.Mousa</cp:lastModifiedBy>
  <cp:revision>14</cp:revision>
  <dcterms:created xsi:type="dcterms:W3CDTF">2021-05-17T15:21:50Z</dcterms:created>
  <dcterms:modified xsi:type="dcterms:W3CDTF">2023-05-24T07:09:13Z</dcterms:modified>
</cp:coreProperties>
</file>