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6442-79DE-414D-BC8C-605D88BC58E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6D72-B497-4CBB-9AA8-3C2F52D3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3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6442-79DE-414D-BC8C-605D88BC58E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6D72-B497-4CBB-9AA8-3C2F52D3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8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6442-79DE-414D-BC8C-605D88BC58E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6D72-B497-4CBB-9AA8-3C2F52D3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46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6442-79DE-414D-BC8C-605D88BC58E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6D72-B497-4CBB-9AA8-3C2F52D377A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4220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6442-79DE-414D-BC8C-605D88BC58E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6D72-B497-4CBB-9AA8-3C2F52D3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40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6442-79DE-414D-BC8C-605D88BC58E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6D72-B497-4CBB-9AA8-3C2F52D3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9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6442-79DE-414D-BC8C-605D88BC58E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6D72-B497-4CBB-9AA8-3C2F52D3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3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6442-79DE-414D-BC8C-605D88BC58E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6D72-B497-4CBB-9AA8-3C2F52D3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0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6442-79DE-414D-BC8C-605D88BC58E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6D72-B497-4CBB-9AA8-3C2F52D3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6442-79DE-414D-BC8C-605D88BC58E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6D72-B497-4CBB-9AA8-3C2F52D3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6442-79DE-414D-BC8C-605D88BC58E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6D72-B497-4CBB-9AA8-3C2F52D3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4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6442-79DE-414D-BC8C-605D88BC58E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6D72-B497-4CBB-9AA8-3C2F52D3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06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6442-79DE-414D-BC8C-605D88BC58E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6D72-B497-4CBB-9AA8-3C2F52D3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6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6442-79DE-414D-BC8C-605D88BC58E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6D72-B497-4CBB-9AA8-3C2F52D3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0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6442-79DE-414D-BC8C-605D88BC58E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6D72-B497-4CBB-9AA8-3C2F52D3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3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6442-79DE-414D-BC8C-605D88BC58E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6D72-B497-4CBB-9AA8-3C2F52D3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3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6442-79DE-414D-BC8C-605D88BC58E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6D72-B497-4CBB-9AA8-3C2F52D3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6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A146442-79DE-414D-BC8C-605D88BC58E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56D72-B497-4CBB-9AA8-3C2F52D3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9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BFF11-BACC-0B8F-5AFF-32B345487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78113"/>
          </a:xfrm>
        </p:spPr>
        <p:txBody>
          <a:bodyPr/>
          <a:lstStyle/>
          <a:p>
            <a:r>
              <a:rPr lang="en-US" dirty="0"/>
              <a:t>Student Book and </a:t>
            </a:r>
            <a:r>
              <a:rPr lang="en-US"/>
              <a:t>Workbook </a:t>
            </a:r>
            <a:br>
              <a:rPr lang="en-US"/>
            </a:br>
            <a:r>
              <a:rPr lang="en-US"/>
              <a:t>Answer Keys</a:t>
            </a:r>
            <a:br>
              <a:rPr lang="en-US"/>
            </a:br>
            <a:r>
              <a:rPr lang="en-US"/>
              <a:t>Unit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54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EA34E2-CB5A-1769-1FC6-1E090329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24" y="279145"/>
            <a:ext cx="749617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 Student Book </a:t>
            </a:r>
            <a:br>
              <a:rPr lang="en-US" dirty="0"/>
            </a:br>
            <a:r>
              <a:rPr lang="en-US" dirty="0"/>
              <a:t>    Page 76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D1E1E0-6FBE-81E9-7DDA-CB0A1FEC3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604708"/>
            <a:ext cx="9958388" cy="458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01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3A31-A90A-9A7C-DA1E-A05CAE3EA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Workbook p.68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3946C2-84BE-A0F0-0A1A-26BECD54C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80971"/>
            <a:ext cx="9501188" cy="393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13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7BF5D7-7D97-F580-A2BF-F5A723444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14339"/>
            <a:ext cx="9603275" cy="1439416"/>
          </a:xfrm>
        </p:spPr>
        <p:txBody>
          <a:bodyPr/>
          <a:lstStyle/>
          <a:p>
            <a:r>
              <a:rPr lang="en-US" dirty="0"/>
              <a:t>Workbook p.68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0506A-BF75-E06F-EE95-7D8D47DA4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157289"/>
            <a:ext cx="10315574" cy="511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69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5E09-173F-22F4-A961-C3DC0E669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Workbook p.68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6EB796-5BC7-1E4D-8920-E5F2B05B6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3" y="1385888"/>
            <a:ext cx="8272462" cy="462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81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ECFF4-B450-8110-A7AF-8772503A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0" y="365126"/>
            <a:ext cx="8953500" cy="777556"/>
          </a:xfrm>
        </p:spPr>
        <p:txBody>
          <a:bodyPr>
            <a:normAutofit fontScale="90000"/>
          </a:bodyPr>
          <a:lstStyle/>
          <a:p>
            <a:r>
              <a:rPr lang="en-US" dirty="0"/>
              <a:t>Synonyms</a:t>
            </a:r>
            <a:br>
              <a:rPr lang="en-US" dirty="0"/>
            </a:br>
            <a:r>
              <a:rPr lang="en-US" dirty="0"/>
              <a:t> Student Book p.83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45F199-AC25-72B2-2707-618D7B433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1371599"/>
            <a:ext cx="9901237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09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FA7E4-D1D0-FDEF-28C5-27D89B805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3574"/>
          </a:xfrm>
        </p:spPr>
        <p:txBody>
          <a:bodyPr>
            <a:normAutofit fontScale="90000"/>
          </a:bodyPr>
          <a:lstStyle/>
          <a:p>
            <a:r>
              <a:rPr lang="en-US" dirty="0"/>
              <a:t>Workbook p.73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C5AD3-6852-97A1-A101-4C9699537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3" y="1228724"/>
            <a:ext cx="10287000" cy="477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22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76F7-5B2E-790C-153A-FE1B5FB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Workbook p.73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5018E5-0B06-EC26-4D06-3D266C700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8" y="1599944"/>
            <a:ext cx="9272587" cy="464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09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</TotalTime>
  <Words>45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Student Book and Workbook  Answer Keys Unit 8</vt:lpstr>
      <vt:lpstr> Student Book      Page 76</vt:lpstr>
      <vt:lpstr>Workbook p.68</vt:lpstr>
      <vt:lpstr>Workbook p.68</vt:lpstr>
      <vt:lpstr>Workbook p.68</vt:lpstr>
      <vt:lpstr>Synonyms  Student Book p.83</vt:lpstr>
      <vt:lpstr>Workbook p.73</vt:lpstr>
      <vt:lpstr>Workbook p.73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Book and Workbook –Unit 8 Answer Keys</dc:title>
  <dc:creator>Nour Masri</dc:creator>
  <cp:lastModifiedBy>N.Mousa</cp:lastModifiedBy>
  <cp:revision>3</cp:revision>
  <dcterms:created xsi:type="dcterms:W3CDTF">2023-05-15T08:04:57Z</dcterms:created>
  <dcterms:modified xsi:type="dcterms:W3CDTF">2023-05-24T07:01:50Z</dcterms:modified>
</cp:coreProperties>
</file>