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8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233649A-AE76-4954-9F4F-8866BD1EEABC}">
          <p14:sldIdLst>
            <p14:sldId id="256"/>
            <p14:sldId id="257"/>
            <p14:sldId id="258"/>
            <p14:sldId id="260"/>
            <p14:sldId id="268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.hashweh" initials="r" lastIdx="4" clrIdx="0">
    <p:extLst>
      <p:ext uri="{19B8F6BF-5375-455C-9EA6-DF929625EA0E}">
        <p15:presenceInfo xmlns:p15="http://schemas.microsoft.com/office/powerpoint/2012/main" userId="S-1-5-21-3680144686-3503120581-1358607993-35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0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0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2120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1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7983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8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12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5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7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3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9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5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7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0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E1750-6715-40DB-B36D-488F5A3436B1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F28AB5-66A8-41AF-BEE7-6A7FB9A97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2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EEC-BF80-4C7D-927F-609245E3A3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sz="66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الأول: </a:t>
            </a:r>
            <a:r>
              <a:rPr lang="ar-JO" sz="7200" b="1" dirty="0">
                <a:latin typeface="Arial" panose="020B0604020202020204" pitchFamily="34" charset="0"/>
                <a:cs typeface="Arial" panose="020B0604020202020204" pitchFamily="34" charset="0"/>
              </a:rPr>
              <a:t>سورة</a:t>
            </a:r>
            <a:r>
              <a:rPr lang="ar-JO" sz="6600" b="1" dirty="0">
                <a:latin typeface="Arial" panose="020B0604020202020204" pitchFamily="34" charset="0"/>
                <a:cs typeface="Arial" panose="020B0604020202020204" pitchFamily="34" charset="0"/>
              </a:rPr>
              <a:t> النبأ 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023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9A3B1-6154-4122-B0C5-28F404983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393635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اذكر آداب الزيارة في الاسلام :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تحديد موعد مسبقاً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الاستئذان 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إلقاء التحية 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غض البصر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خفض الصوت </a:t>
            </a:r>
            <a:br>
              <a:rPr lang="ar-JO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35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A74E1-125C-4395-A64F-46B2EDFC4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777949"/>
          </a:xfrm>
        </p:spPr>
        <p:txBody>
          <a:bodyPr>
            <a:normAutofit/>
          </a:bodyPr>
          <a:lstStyle/>
          <a:p>
            <a:pPr algn="r"/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رفع باسم صوته في منزل صديقه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خطـأ )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القت سلمى التحية عند زيارتها منزل جدتها (صح )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رفع الصوت ليس من آداب  الزيارة 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(صح )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البخل من الصفات التي تخالف آداب الضيافة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صح )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6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95BB894-15CD-49D9-96D1-EC4D79A1E3AD}"/>
              </a:ext>
            </a:extLst>
          </p:cNvPr>
          <p:cNvSpPr/>
          <p:nvPr/>
        </p:nvSpPr>
        <p:spPr>
          <a:xfrm>
            <a:off x="2646621" y="470452"/>
            <a:ext cx="419377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8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حفظ الآيات من 1-10 والمعاني اول 8</a:t>
            </a:r>
          </a:p>
          <a:p>
            <a:pPr algn="ctr"/>
            <a:r>
              <a:rPr lang="ar-JO" sz="28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2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0D5DE64-139B-4A46-BC82-8A5F74297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5617" y="1623153"/>
            <a:ext cx="7619233" cy="476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3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E35D6-2CF2-4BF1-A344-0E00A85E4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الثاني: سيدنا عمر بن الخطاب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317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A3D821-AB97-4FEA-9229-03E3F824F4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741" t="16383" r="16873" b="5852"/>
          <a:stretch/>
        </p:blipFill>
        <p:spPr>
          <a:xfrm>
            <a:off x="-92765" y="586000"/>
            <a:ext cx="8957171" cy="58677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91B5346-0496-486B-8316-8578C5C04BF7}"/>
              </a:ext>
            </a:extLst>
          </p:cNvPr>
          <p:cNvSpPr/>
          <p:nvPr/>
        </p:nvSpPr>
        <p:spPr>
          <a:xfrm>
            <a:off x="-626960" y="2811987"/>
            <a:ext cx="517550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الفاروق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6959CA-B337-4469-88F4-2C08062154FB}"/>
              </a:ext>
            </a:extLst>
          </p:cNvPr>
          <p:cNvSpPr/>
          <p:nvPr/>
        </p:nvSpPr>
        <p:spPr>
          <a:xfrm>
            <a:off x="4909406" y="5376528"/>
            <a:ext cx="341952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JO" sz="32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طعنهُ ابو لؤلؤة   </a:t>
            </a:r>
          </a:p>
          <a:p>
            <a:pPr algn="ctr"/>
            <a:r>
              <a:rPr lang="ar-JO" sz="2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JO" sz="320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المجوسي</a:t>
            </a:r>
            <a:endParaRPr lang="en-US" sz="24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79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DCE22D-389D-4410-A74F-8A66CCEF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628" y="1427921"/>
            <a:ext cx="8596312" cy="4002157"/>
          </a:xfrm>
        </p:spPr>
        <p:txBody>
          <a:bodyPr>
            <a:normAutofit/>
          </a:bodyPr>
          <a:lstStyle/>
          <a:p>
            <a:pPr algn="r"/>
            <a:r>
              <a:rPr lang="ar-JO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مكان الولادة : مكة المكرمة</a:t>
            </a:r>
          </a:p>
          <a:p>
            <a:pPr algn="r"/>
            <a:endParaRPr lang="ar-JO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اسماء اولاده : حفصه </a:t>
            </a:r>
          </a:p>
          <a:p>
            <a:pPr algn="r"/>
            <a:endParaRPr lang="ar-JO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ترتيبه بين الخلفاء الراشدين : الثاني 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57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1C794-E6A1-4FD0-BBE8-39050A99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058" y="236714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ar-JO" sz="66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الثالث : صلاة العيد</a:t>
            </a:r>
            <a:br>
              <a:rPr lang="ar-JO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10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D1EEFC-53DE-4C2A-9025-7C65A36CA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354" y="1626426"/>
            <a:ext cx="5585619" cy="169034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8276CBC-BF92-4042-A961-AC438B663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505" y="3196395"/>
            <a:ext cx="8554451" cy="154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423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3ADD0-98F6-41B2-960C-464F49A9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492488"/>
          </a:xfrm>
        </p:spPr>
        <p:txBody>
          <a:bodyPr>
            <a:normAutofit fontScale="90000"/>
          </a:bodyPr>
          <a:lstStyle/>
          <a:p>
            <a:pPr algn="r"/>
            <a:br>
              <a:rPr lang="ar-JO" sz="3200" dirty="0">
                <a:solidFill>
                  <a:schemeClr val="tx1"/>
                </a:solidFill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تؤدى صلاة العيد بغير اذان ولا اقامة ( صح )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العيد فرصة للتسامح وإزالة الخصومة ( صح )</a:t>
            </a: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تكون الخطبة في صلاة العيد قبل الصلاة ( خطأ ) </a:t>
            </a:r>
            <a:br>
              <a:rPr lang="ar-JO" sz="3200" dirty="0">
                <a:solidFill>
                  <a:schemeClr val="tx1"/>
                </a:solidFill>
              </a:rPr>
            </a:br>
            <a:br>
              <a:rPr lang="ar-JO" sz="3200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668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AF11A-4098-44E9-B371-F6D2722BA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638" y="2292625"/>
            <a:ext cx="8596668" cy="2332383"/>
          </a:xfrm>
        </p:spPr>
        <p:txBody>
          <a:bodyPr>
            <a:noAutofit/>
          </a:bodyPr>
          <a:lstStyle/>
          <a:p>
            <a:pPr algn="ctr"/>
            <a:r>
              <a:rPr lang="ar-JO" sz="60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الرابع : آداب الزيارة والضيافة في الاسلام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738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175</Words>
  <Application>Microsoft Office PowerPoint</Application>
  <PresentationFormat>Widescreen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Tahoma</vt:lpstr>
      <vt:lpstr>Trebuchet MS</vt:lpstr>
      <vt:lpstr>Wingdings 3</vt:lpstr>
      <vt:lpstr>Facet</vt:lpstr>
      <vt:lpstr>الدرس الأول: سورة النبأ </vt:lpstr>
      <vt:lpstr>PowerPoint Presentation</vt:lpstr>
      <vt:lpstr> الدرس الثاني: سيدنا عمر بن الخطاب</vt:lpstr>
      <vt:lpstr>PowerPoint Presentation</vt:lpstr>
      <vt:lpstr>مكان الولادة : مكة المكرمة  اسماء اولاده : حفصه   ترتيبه بين الخلفاء الراشدين : الثاني </vt:lpstr>
      <vt:lpstr>الدرس الثالث : صلاة العيد </vt:lpstr>
      <vt:lpstr>PowerPoint Presentation</vt:lpstr>
      <vt:lpstr>  تؤدى صلاة العيد بغير اذان ولا اقامة ( صح )   العيد فرصة للتسامح وإزالة الخصومة ( صح )   تكون الخطبة في صلاة العيد قبل الصلاة ( خطأ )   </vt:lpstr>
      <vt:lpstr>الدرس الرابع : آداب الزيارة والضيافة في الاسلام</vt:lpstr>
      <vt:lpstr>اذكر آداب الزيارة في الاسلام : 1) تحديد موعد مسبقاً 2) الاستئذان  3) إلقاء التحية  4) غض البصر 5) خفض الصوت  </vt:lpstr>
      <vt:lpstr>رفع باسم صوته في منزل صديقه  ( خطـأ )  القت سلمى التحية عند زيارتها منزل جدتها (صح )  رفع الصوت ليس من آداب  الزيارة  (صح )  البخل من الصفات التي تخالف آداب الضيافة  ( صح 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: سورة البلد</dc:title>
  <dc:creator>S.Gharaybeh</dc:creator>
  <cp:lastModifiedBy>ru.hashweh</cp:lastModifiedBy>
  <cp:revision>12</cp:revision>
  <dcterms:created xsi:type="dcterms:W3CDTF">2023-02-08T14:31:50Z</dcterms:created>
  <dcterms:modified xsi:type="dcterms:W3CDTF">2023-05-24T05:40:19Z</dcterms:modified>
</cp:coreProperties>
</file>