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3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2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03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57608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2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1843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05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749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73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32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65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94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68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8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350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58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66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05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7C69-BD26-4E32-81BC-E604734034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696" y="1782698"/>
            <a:ext cx="8584890" cy="1646302"/>
          </a:xfrm>
        </p:spPr>
        <p:txBody>
          <a:bodyPr/>
          <a:lstStyle/>
          <a:p>
            <a:pPr algn="ctr"/>
            <a:r>
              <a:rPr lang="ar-JO" sz="6600" b="1" dirty="0">
                <a:latin typeface="Arial" panose="020B0604020202020204" pitchFamily="34" charset="0"/>
                <a:cs typeface="Arial" panose="020B0604020202020204" pitchFamily="34" charset="0"/>
              </a:rPr>
              <a:t>الدرس الأول : سورة البلد</a:t>
            </a:r>
            <a:endParaRPr lang="en-US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9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795BDA-C023-431F-B57E-C82A52F7E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183" y="1045265"/>
            <a:ext cx="8160819" cy="55940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B95DEE4-6D87-466B-9CD3-08679ABA7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94794" y="623296"/>
            <a:ext cx="9404723" cy="1400530"/>
          </a:xfrm>
        </p:spPr>
        <p:txBody>
          <a:bodyPr>
            <a:normAutofit/>
          </a:bodyPr>
          <a:lstStyle/>
          <a:p>
            <a:pPr algn="ctr"/>
            <a:r>
              <a:rPr lang="ar-JO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حفظ الآية مع المعاني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1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494D1-4916-4A57-ABFE-E9DD597FF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ar-JO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6000" b="1" dirty="0">
                <a:latin typeface="Arial" panose="020B0604020202020204" pitchFamily="34" charset="0"/>
                <a:cs typeface="Arial" panose="020B0604020202020204" pitchFamily="34" charset="0"/>
              </a:rPr>
              <a:t>الدرس الثاني : الكتب الإلهية</a:t>
            </a:r>
            <a:endParaRPr lang="en-US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018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2FA2A60-A27F-49BB-AAD2-98F1D31B4537}"/>
              </a:ext>
            </a:extLst>
          </p:cNvPr>
          <p:cNvSpPr/>
          <p:nvPr/>
        </p:nvSpPr>
        <p:spPr>
          <a:xfrm>
            <a:off x="6811617" y="1729409"/>
            <a:ext cx="2054087" cy="12059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الصحف 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1218601D-D1B0-482D-88DF-8ED725ECF741}"/>
              </a:ext>
            </a:extLst>
          </p:cNvPr>
          <p:cNvSpPr/>
          <p:nvPr/>
        </p:nvSpPr>
        <p:spPr>
          <a:xfrm>
            <a:off x="4346711" y="2259496"/>
            <a:ext cx="1994453" cy="530087"/>
          </a:xfrm>
          <a:prstGeom prst="lef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AFD13C5-2CB4-4A51-954C-BE5B964F1872}"/>
              </a:ext>
            </a:extLst>
          </p:cNvPr>
          <p:cNvSpPr/>
          <p:nvPr/>
        </p:nvSpPr>
        <p:spPr>
          <a:xfrm>
            <a:off x="1802294" y="1729409"/>
            <a:ext cx="2186609" cy="12059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سيدنا ابراهيم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Cloud 11">
            <a:extLst>
              <a:ext uri="{FF2B5EF4-FFF2-40B4-BE49-F238E27FC236}">
                <a16:creationId xmlns:a16="http://schemas.microsoft.com/office/drawing/2014/main" id="{918EAAC9-A3EF-4831-895D-CDE309C065A3}"/>
              </a:ext>
            </a:extLst>
          </p:cNvPr>
          <p:cNvSpPr/>
          <p:nvPr/>
        </p:nvSpPr>
        <p:spPr>
          <a:xfrm>
            <a:off x="6811618" y="3922642"/>
            <a:ext cx="2186609" cy="1457739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التوراة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4414DEC4-7D50-4954-BF80-2AB7541D9375}"/>
              </a:ext>
            </a:extLst>
          </p:cNvPr>
          <p:cNvSpPr/>
          <p:nvPr/>
        </p:nvSpPr>
        <p:spPr>
          <a:xfrm>
            <a:off x="4287077" y="4333460"/>
            <a:ext cx="2054087" cy="530087"/>
          </a:xfrm>
          <a:prstGeom prst="lef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loud 13">
            <a:extLst>
              <a:ext uri="{FF2B5EF4-FFF2-40B4-BE49-F238E27FC236}">
                <a16:creationId xmlns:a16="http://schemas.microsoft.com/office/drawing/2014/main" id="{3579EFF1-2D18-4D69-AB40-E308D415BCF5}"/>
              </a:ext>
            </a:extLst>
          </p:cNvPr>
          <p:cNvSpPr/>
          <p:nvPr/>
        </p:nvSpPr>
        <p:spPr>
          <a:xfrm>
            <a:off x="1802295" y="3922643"/>
            <a:ext cx="2186609" cy="1550505"/>
          </a:xfrm>
          <a:prstGeom prst="cloud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2">
                    <a:lumMod val="50000"/>
                  </a:schemeClr>
                </a:solidFill>
              </a:rPr>
              <a:t>سيدنا موسى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66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que 4">
            <a:extLst>
              <a:ext uri="{FF2B5EF4-FFF2-40B4-BE49-F238E27FC236}">
                <a16:creationId xmlns:a16="http://schemas.microsoft.com/office/drawing/2014/main" id="{7234157C-5C22-483C-8D58-5990F76619FE}"/>
              </a:ext>
            </a:extLst>
          </p:cNvPr>
          <p:cNvSpPr/>
          <p:nvPr/>
        </p:nvSpPr>
        <p:spPr>
          <a:xfrm>
            <a:off x="6546574" y="450574"/>
            <a:ext cx="2014330" cy="1524000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4">
                    <a:lumMod val="75000"/>
                  </a:schemeClr>
                </a:solidFill>
              </a:rPr>
              <a:t>الزبور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09C7C4AC-5535-49A3-8FF8-6D75569DACC3}"/>
              </a:ext>
            </a:extLst>
          </p:cNvPr>
          <p:cNvSpPr/>
          <p:nvPr/>
        </p:nvSpPr>
        <p:spPr>
          <a:xfrm>
            <a:off x="3485323" y="887895"/>
            <a:ext cx="2729948" cy="702366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laque 6">
            <a:extLst>
              <a:ext uri="{FF2B5EF4-FFF2-40B4-BE49-F238E27FC236}">
                <a16:creationId xmlns:a16="http://schemas.microsoft.com/office/drawing/2014/main" id="{64A0E9CD-EF12-4EF5-A91C-29A8B8417A1B}"/>
              </a:ext>
            </a:extLst>
          </p:cNvPr>
          <p:cNvSpPr/>
          <p:nvPr/>
        </p:nvSpPr>
        <p:spPr>
          <a:xfrm>
            <a:off x="755374" y="556591"/>
            <a:ext cx="2292626" cy="1524000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4">
                    <a:lumMod val="75000"/>
                  </a:schemeClr>
                </a:solidFill>
              </a:rPr>
              <a:t>سيدنا داوود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728BE3-3A96-4E55-B76F-71F270F14763}"/>
              </a:ext>
            </a:extLst>
          </p:cNvPr>
          <p:cNvSpPr/>
          <p:nvPr/>
        </p:nvSpPr>
        <p:spPr>
          <a:xfrm>
            <a:off x="6546574" y="2491409"/>
            <a:ext cx="2160104" cy="1524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4">
                    <a:lumMod val="75000"/>
                  </a:schemeClr>
                </a:solidFill>
              </a:rPr>
              <a:t>الانجيل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Arrow: Left 9">
            <a:extLst>
              <a:ext uri="{FF2B5EF4-FFF2-40B4-BE49-F238E27FC236}">
                <a16:creationId xmlns:a16="http://schemas.microsoft.com/office/drawing/2014/main" id="{27BA6679-9663-4C13-A019-2D45F878870E}"/>
              </a:ext>
            </a:extLst>
          </p:cNvPr>
          <p:cNvSpPr/>
          <p:nvPr/>
        </p:nvSpPr>
        <p:spPr>
          <a:xfrm>
            <a:off x="3485323" y="3048000"/>
            <a:ext cx="2835964" cy="702366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1BBE1-F249-49EC-BBCC-E6D369F05441}"/>
              </a:ext>
            </a:extLst>
          </p:cNvPr>
          <p:cNvSpPr/>
          <p:nvPr/>
        </p:nvSpPr>
        <p:spPr>
          <a:xfrm>
            <a:off x="755374" y="2663687"/>
            <a:ext cx="2411896" cy="15240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4">
                    <a:lumMod val="75000"/>
                  </a:schemeClr>
                </a:solidFill>
              </a:rPr>
              <a:t>سيدنا عيسى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Heart 11">
            <a:extLst>
              <a:ext uri="{FF2B5EF4-FFF2-40B4-BE49-F238E27FC236}">
                <a16:creationId xmlns:a16="http://schemas.microsoft.com/office/drawing/2014/main" id="{5D9CEC62-CD19-4B6C-BBF6-FB2317A7A5CA}"/>
              </a:ext>
            </a:extLst>
          </p:cNvPr>
          <p:cNvSpPr/>
          <p:nvPr/>
        </p:nvSpPr>
        <p:spPr>
          <a:xfrm>
            <a:off x="6771861" y="4731026"/>
            <a:ext cx="1934817" cy="1676400"/>
          </a:xfrm>
          <a:prstGeom prst="hear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4">
                    <a:lumMod val="75000"/>
                  </a:schemeClr>
                </a:solidFill>
              </a:rPr>
              <a:t>القرآن الكريم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3" name="Arrow: Left 12">
            <a:extLst>
              <a:ext uri="{FF2B5EF4-FFF2-40B4-BE49-F238E27FC236}">
                <a16:creationId xmlns:a16="http://schemas.microsoft.com/office/drawing/2014/main" id="{24C85613-4E80-4FB0-9EF9-130D0DAADEEF}"/>
              </a:ext>
            </a:extLst>
          </p:cNvPr>
          <p:cNvSpPr/>
          <p:nvPr/>
        </p:nvSpPr>
        <p:spPr>
          <a:xfrm>
            <a:off x="3485323" y="5393635"/>
            <a:ext cx="3061251" cy="702366"/>
          </a:xfrm>
          <a:prstGeom prst="lef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Heart 13">
            <a:extLst>
              <a:ext uri="{FF2B5EF4-FFF2-40B4-BE49-F238E27FC236}">
                <a16:creationId xmlns:a16="http://schemas.microsoft.com/office/drawing/2014/main" id="{0C92E613-259E-4055-B673-81F90081EE14}"/>
              </a:ext>
            </a:extLst>
          </p:cNvPr>
          <p:cNvSpPr/>
          <p:nvPr/>
        </p:nvSpPr>
        <p:spPr>
          <a:xfrm>
            <a:off x="934278" y="4982818"/>
            <a:ext cx="1934817" cy="1524000"/>
          </a:xfrm>
          <a:prstGeom prst="hear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b="1" dirty="0">
                <a:solidFill>
                  <a:schemeClr val="accent4">
                    <a:lumMod val="75000"/>
                  </a:schemeClr>
                </a:solidFill>
              </a:rPr>
              <a:t>سيدنا محمد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012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CCE2B-8DC3-4D4A-95CB-94B21E991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134678"/>
          </a:xfrm>
        </p:spPr>
        <p:txBody>
          <a:bodyPr>
            <a:normAutofit/>
          </a:bodyPr>
          <a:lstStyle/>
          <a:p>
            <a:pPr algn="ctr"/>
            <a:br>
              <a:rPr lang="ar-JO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4800" b="1" dirty="0">
                <a:latin typeface="Arial" panose="020B0604020202020204" pitchFamily="34" charset="0"/>
                <a:cs typeface="Arial" panose="020B0604020202020204" pitchFamily="34" charset="0"/>
              </a:rPr>
              <a:t>الدرس الثالث: سيدنا ابو بكر الصدّيق</a:t>
            </a:r>
            <a:endParaRPr lang="en-US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15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04238-B7C4-4B0C-8483-5511EB5B1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777948"/>
          </a:xfrm>
        </p:spPr>
        <p:txBody>
          <a:bodyPr/>
          <a:lstStyle/>
          <a:p>
            <a:pPr algn="r"/>
            <a:r>
              <a:rPr lang="ar-JO" dirty="0"/>
              <a:t> </a:t>
            </a: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اسمه :         عبدلله بن ابي قحافة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لقبه :             الصدّيق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مكان ولادته :    مكة المكرمة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عمله :            التجارة </a:t>
            </a: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b="1" dirty="0">
                <a:latin typeface="Arial" panose="020B0604020202020204" pitchFamily="34" charset="0"/>
                <a:cs typeface="Arial" panose="020B0604020202020204" pitchFamily="34" charset="0"/>
              </a:rPr>
              <a:t> عدد اولاده :     ستة أولاد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04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963DC-9DB2-4905-AB5B-DE53E2907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6847" y="1487556"/>
            <a:ext cx="8596668" cy="3882887"/>
          </a:xfrm>
        </p:spPr>
        <p:txBody>
          <a:bodyPr>
            <a:normAutofit/>
          </a:bodyPr>
          <a:lstStyle/>
          <a:p>
            <a:pPr algn="ctr"/>
            <a:b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5400" b="1" dirty="0">
                <a:latin typeface="Arial" panose="020B0604020202020204" pitchFamily="34" charset="0"/>
                <a:cs typeface="Arial" panose="020B0604020202020204" pitchFamily="34" charset="0"/>
              </a:rPr>
              <a:t>الدرس الرابع: الاحترام</a:t>
            </a:r>
            <a:endParaRPr lang="en-US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724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15227-7F3E-4F93-81CF-B37098FE3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5115339"/>
          </a:xfrm>
        </p:spPr>
        <p:txBody>
          <a:bodyPr>
            <a:normAutofit fontScale="90000"/>
          </a:bodyPr>
          <a:lstStyle/>
          <a:p>
            <a:pPr algn="r"/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الاحترام : هو خلق يدعو الى اظهار الاهتمام والتقدير عند التعامل مع الآخرين .</a:t>
            </a:r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الاحترام يكون للكبير والصغير والغني والفقير ولا يقتصر على احد </a:t>
            </a:r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معين .</a:t>
            </a:r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 آثار الاحترام :</a:t>
            </a:r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 الفوز برضا الله تعالى</a:t>
            </a:r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3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كسب محبة الناس </a:t>
            </a:r>
            <a:br>
              <a:rPr lang="ar-JO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5721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130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Tahoma</vt:lpstr>
      <vt:lpstr>Trebuchet MS</vt:lpstr>
      <vt:lpstr>Wingdings 3</vt:lpstr>
      <vt:lpstr>Facet</vt:lpstr>
      <vt:lpstr>الدرس الأول : سورة البلد</vt:lpstr>
      <vt:lpstr>حفظ الآية مع المعاني</vt:lpstr>
      <vt:lpstr>  الدرس الثاني : الكتب الإلهية</vt:lpstr>
      <vt:lpstr>PowerPoint Presentation</vt:lpstr>
      <vt:lpstr>PowerPoint Presentation</vt:lpstr>
      <vt:lpstr>  الدرس الثالث: سيدنا ابو بكر الصدّيق</vt:lpstr>
      <vt:lpstr> اسمه :         عبدلله بن ابي قحافة    لقبه :             الصدّيق   مكان ولادته :    مكة المكرمة   عمله :            التجارة    عدد اولاده :     ستة أولاد</vt:lpstr>
      <vt:lpstr> الدرس الرابع: الاحترام</vt:lpstr>
      <vt:lpstr> الاحترام : هو خلق يدعو الى اظهار الاهتمام والتقدير عند التعامل مع الآخرين .  الاحترام يكون للكبير والصغير والغني والفقير ولا يقتصر على احد  معين .  من آثار الاحترام : 1- الفوز برضا الله تعالى 2- كسب محبة الناس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الأول : سورة البلد</dc:title>
  <dc:creator>ru.hashweh</dc:creator>
  <cp:lastModifiedBy>ru.hashweh</cp:lastModifiedBy>
  <cp:revision>6</cp:revision>
  <dcterms:created xsi:type="dcterms:W3CDTF">2023-05-23T16:32:28Z</dcterms:created>
  <dcterms:modified xsi:type="dcterms:W3CDTF">2023-05-24T05:38:50Z</dcterms:modified>
</cp:coreProperties>
</file>