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3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59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2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1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85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09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1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7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5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71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4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4C5BE-E2CD-49A7-833E-34E842DC48E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2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The Past Tense</a:t>
            </a:r>
            <a:br>
              <a:rPr lang="en-US" dirty="0"/>
            </a:br>
            <a:r>
              <a:rPr lang="en-US"/>
              <a:t>Grammar Booklet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71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560" y="0"/>
            <a:ext cx="5634843" cy="42617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438" y="4097829"/>
            <a:ext cx="5833072" cy="276017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87438" y="1287168"/>
            <a:ext cx="5248681" cy="506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>
              <a:lnSpc>
                <a:spcPct val="150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time / When did your friend arrive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71027" y="2278419"/>
            <a:ext cx="19729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did he say?</a:t>
            </a:r>
          </a:p>
        </p:txBody>
      </p:sp>
      <p:sp>
        <p:nvSpPr>
          <p:cNvPr id="6" name="Rectangle 5"/>
          <p:cNvSpPr/>
          <p:nvPr/>
        </p:nvSpPr>
        <p:spPr>
          <a:xfrm>
            <a:off x="361680" y="3168451"/>
            <a:ext cx="480413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>
              <a:lnSpc>
                <a:spcPct val="150000"/>
              </a:lnSpc>
              <a:spcAft>
                <a:spcPts val="1000"/>
              </a:spcAft>
            </a:pPr>
            <a:r>
              <a:rPr lang="en-US" sz="200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time / when did they film start?</a:t>
            </a:r>
          </a:p>
        </p:txBody>
      </p:sp>
      <p:sp>
        <p:nvSpPr>
          <p:cNvPr id="7" name="Rectangle 6"/>
          <p:cNvSpPr/>
          <p:nvPr/>
        </p:nvSpPr>
        <p:spPr>
          <a:xfrm>
            <a:off x="854748" y="4022742"/>
            <a:ext cx="2145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Where did you go?</a:t>
            </a:r>
          </a:p>
        </p:txBody>
      </p:sp>
      <p:sp>
        <p:nvSpPr>
          <p:cNvPr id="8" name="Rectangle 7"/>
          <p:cNvSpPr/>
          <p:nvPr/>
        </p:nvSpPr>
        <p:spPr>
          <a:xfrm>
            <a:off x="335936" y="4863290"/>
            <a:ext cx="2779928" cy="506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>
              <a:lnSpc>
                <a:spcPct val="150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Who did she visit?</a:t>
            </a:r>
          </a:p>
        </p:txBody>
      </p:sp>
      <p:sp>
        <p:nvSpPr>
          <p:cNvPr id="9" name="Rectangle 8"/>
          <p:cNvSpPr/>
          <p:nvPr/>
        </p:nvSpPr>
        <p:spPr>
          <a:xfrm>
            <a:off x="854748" y="5929894"/>
            <a:ext cx="37891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Where did your grandparents live?</a:t>
            </a:r>
          </a:p>
        </p:txBody>
      </p:sp>
    </p:spTree>
    <p:extLst>
      <p:ext uri="{BB962C8B-B14F-4D97-AF65-F5344CB8AC3E}">
        <p14:creationId xmlns:p14="http://schemas.microsoft.com/office/powerpoint/2010/main" val="173688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702" y="607324"/>
            <a:ext cx="10249686" cy="532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8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7982" y="461121"/>
            <a:ext cx="10474817" cy="5449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Keep these rules in mind when changing the </a:t>
            </a:r>
            <a:r>
              <a:rPr lang="en-US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regular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basic form of a verb to the past tense.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Sometimes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adding </a:t>
            </a:r>
            <a:r>
              <a:rPr lang="en-US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a 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verb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will change it to the 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past tense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talk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talked		blink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blinked		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look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looked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Verbs ending in 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take only 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-d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love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loved		smile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smiled		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bake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baked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Verb ending in a 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consonant + y,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drop the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take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</a:t>
            </a:r>
            <a:r>
              <a:rPr lang="en-US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ied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fry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fried		          cry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cried		          carry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carried</a:t>
            </a:r>
          </a:p>
          <a:p>
            <a:pPr lvl="0"/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Verbs ending in a vowel +y, take -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 stay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stayed		play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played              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pray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prayed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 Verb ending in one stressed vowel between two consonants double the last consonants and take - ed.  </a:t>
            </a:r>
          </a:p>
          <a:p>
            <a:pPr lvl="0"/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 never double w, y, x or z)</a:t>
            </a:r>
          </a:p>
          <a:p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stop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stopped		plan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planned		sob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sobbed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531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04" y="0"/>
            <a:ext cx="8796272" cy="6951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200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70" y="356583"/>
            <a:ext cx="10293649" cy="281161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69" y="2983404"/>
            <a:ext cx="10152195" cy="383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379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501" y="464779"/>
            <a:ext cx="9243744" cy="620630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03689" y="913258"/>
            <a:ext cx="1325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bought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446230" y="1566811"/>
            <a:ext cx="1325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dropped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935627" y="2366424"/>
            <a:ext cx="1325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kept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903689" y="3045735"/>
            <a:ext cx="1325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caught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2175774" y="3727608"/>
            <a:ext cx="1325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had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2446230" y="4498901"/>
            <a:ext cx="1325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watched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2703807" y="5246450"/>
            <a:ext cx="1325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was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241122" y="5958767"/>
            <a:ext cx="1325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840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464" y="676139"/>
            <a:ext cx="7272136" cy="329304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463" y="4021092"/>
            <a:ext cx="7169105" cy="285411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71058" y="1781126"/>
            <a:ext cx="2852384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sang in the bath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1058" y="2383032"/>
            <a:ext cx="5288820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began my meal with a bowl of soup.</a:t>
            </a:r>
          </a:p>
        </p:txBody>
      </p:sp>
      <p:sp>
        <p:nvSpPr>
          <p:cNvPr id="7" name="Rectangle 6"/>
          <p:cNvSpPr/>
          <p:nvPr/>
        </p:nvSpPr>
        <p:spPr>
          <a:xfrm>
            <a:off x="957463" y="3477060"/>
            <a:ext cx="4166140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dug the garden with a fork.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7354" y="4270135"/>
            <a:ext cx="4614148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didn’t ride my bike in the park.</a:t>
            </a:r>
          </a:p>
        </p:txBody>
      </p:sp>
      <p:sp>
        <p:nvSpPr>
          <p:cNvPr id="9" name="Rectangle 8"/>
          <p:cNvSpPr/>
          <p:nvPr/>
        </p:nvSpPr>
        <p:spPr>
          <a:xfrm>
            <a:off x="836022" y="5278260"/>
            <a:ext cx="6160341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Did you plant lots of flowers in your garden?</a:t>
            </a:r>
          </a:p>
        </p:txBody>
      </p:sp>
      <p:sp>
        <p:nvSpPr>
          <p:cNvPr id="10" name="Rectangle 9"/>
          <p:cNvSpPr/>
          <p:nvPr/>
        </p:nvSpPr>
        <p:spPr>
          <a:xfrm>
            <a:off x="957463" y="6283394"/>
            <a:ext cx="4857612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held the baby gently in my arms.</a:t>
            </a:r>
          </a:p>
        </p:txBody>
      </p:sp>
    </p:spTree>
    <p:extLst>
      <p:ext uri="{BB962C8B-B14F-4D97-AF65-F5344CB8AC3E}">
        <p14:creationId xmlns:p14="http://schemas.microsoft.com/office/powerpoint/2010/main" val="13256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806" y="141668"/>
            <a:ext cx="7781919" cy="655250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415095" y="1042047"/>
            <a:ext cx="812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were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151561" y="1929547"/>
            <a:ext cx="1076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bought</a:t>
            </a:r>
          </a:p>
        </p:txBody>
      </p:sp>
      <p:sp>
        <p:nvSpPr>
          <p:cNvPr id="5" name="Rectangle 4"/>
          <p:cNvSpPr/>
          <p:nvPr/>
        </p:nvSpPr>
        <p:spPr>
          <a:xfrm>
            <a:off x="2037114" y="2778410"/>
            <a:ext cx="721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flew</a:t>
            </a:r>
          </a:p>
        </p:txBody>
      </p:sp>
      <p:sp>
        <p:nvSpPr>
          <p:cNvPr id="6" name="Rectangle 5"/>
          <p:cNvSpPr/>
          <p:nvPr/>
        </p:nvSpPr>
        <p:spPr>
          <a:xfrm>
            <a:off x="1151561" y="3656458"/>
            <a:ext cx="6685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was</a:t>
            </a:r>
          </a:p>
        </p:txBody>
      </p:sp>
      <p:sp>
        <p:nvSpPr>
          <p:cNvPr id="7" name="Rectangle 6"/>
          <p:cNvSpPr/>
          <p:nvPr/>
        </p:nvSpPr>
        <p:spPr>
          <a:xfrm>
            <a:off x="3472059" y="4493585"/>
            <a:ext cx="8219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drew</a:t>
            </a:r>
          </a:p>
        </p:txBody>
      </p:sp>
      <p:sp>
        <p:nvSpPr>
          <p:cNvPr id="8" name="Rectangle 7"/>
          <p:cNvSpPr/>
          <p:nvPr/>
        </p:nvSpPr>
        <p:spPr>
          <a:xfrm>
            <a:off x="3517424" y="5268636"/>
            <a:ext cx="731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kept</a:t>
            </a:r>
          </a:p>
        </p:txBody>
      </p:sp>
      <p:sp>
        <p:nvSpPr>
          <p:cNvPr id="9" name="Rectangle 8"/>
          <p:cNvSpPr/>
          <p:nvPr/>
        </p:nvSpPr>
        <p:spPr>
          <a:xfrm>
            <a:off x="983758" y="6232233"/>
            <a:ext cx="6062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Did</a:t>
            </a:r>
          </a:p>
        </p:txBody>
      </p:sp>
    </p:spTree>
    <p:extLst>
      <p:ext uri="{BB962C8B-B14F-4D97-AF65-F5344CB8AC3E}">
        <p14:creationId xmlns:p14="http://schemas.microsoft.com/office/powerpoint/2010/main" val="191552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440" y="0"/>
            <a:ext cx="7919095" cy="674024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4496" y="1080939"/>
            <a:ext cx="7963436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 didn´t go to the swimming pool because he didn´t like swimming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4496" y="1949092"/>
            <a:ext cx="5013424" cy="5046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>
              <a:lnSpc>
                <a:spcPct val="150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They didn´t have dinner at nine o´clock.</a:t>
            </a:r>
          </a:p>
        </p:txBody>
      </p:sp>
      <p:sp>
        <p:nvSpPr>
          <p:cNvPr id="5" name="Rectangle 4"/>
          <p:cNvSpPr/>
          <p:nvPr/>
        </p:nvSpPr>
        <p:spPr>
          <a:xfrm>
            <a:off x="124496" y="3164682"/>
            <a:ext cx="3251211" cy="4238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Adam didn´t run 500 m </a:t>
            </a:r>
          </a:p>
        </p:txBody>
      </p:sp>
      <p:sp>
        <p:nvSpPr>
          <p:cNvPr id="6" name="Rectangle 5"/>
          <p:cNvSpPr/>
          <p:nvPr/>
        </p:nvSpPr>
        <p:spPr>
          <a:xfrm>
            <a:off x="124496" y="4094040"/>
            <a:ext cx="4345998" cy="4238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Helen didn´t eat too many sweets.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124496" y="5118620"/>
            <a:ext cx="4865114" cy="4238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didn´t buy the newspaper in the shop.</a:t>
            </a:r>
          </a:p>
        </p:txBody>
      </p:sp>
      <p:sp>
        <p:nvSpPr>
          <p:cNvPr id="8" name="Rectangle 7"/>
          <p:cNvSpPr/>
          <p:nvPr/>
        </p:nvSpPr>
        <p:spPr>
          <a:xfrm>
            <a:off x="124496" y="6149276"/>
            <a:ext cx="6677469" cy="5046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>
              <a:lnSpc>
                <a:spcPct val="150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didn´t get up at eight o´clock and didn’t go to school.</a:t>
            </a:r>
          </a:p>
        </p:txBody>
      </p:sp>
    </p:spTree>
    <p:extLst>
      <p:ext uri="{BB962C8B-B14F-4D97-AF65-F5344CB8AC3E}">
        <p14:creationId xmlns:p14="http://schemas.microsoft.com/office/powerpoint/2010/main" val="361751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361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The Past Tense Grammar Booklet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Past Tense Grammar worksheet # 4</dc:title>
  <dc:creator>THINKPAD</dc:creator>
  <cp:lastModifiedBy>N.Mousa</cp:lastModifiedBy>
  <cp:revision>8</cp:revision>
  <dcterms:created xsi:type="dcterms:W3CDTF">2021-05-06T18:17:52Z</dcterms:created>
  <dcterms:modified xsi:type="dcterms:W3CDTF">2023-05-23T07:48:42Z</dcterms:modified>
</cp:coreProperties>
</file>