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0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15B4-B470-4D0D-8A44-8C3DC6AEEE4C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8123-28E4-4DA2-82FC-0E95DF85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an exciting story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Student Book page 124-125</a:t>
            </a:r>
          </a:p>
        </p:txBody>
      </p:sp>
    </p:spTree>
    <p:extLst>
      <p:ext uri="{BB962C8B-B14F-4D97-AF65-F5344CB8AC3E}">
        <p14:creationId xmlns:p14="http://schemas.microsoft.com/office/powerpoint/2010/main" val="116900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C95A4-39FA-4E02-8E79-70186ADB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2548"/>
            <a:ext cx="12231672" cy="30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AC101-1F23-4C18-90FC-6BE4BB90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91"/>
            <a:ext cx="12195925" cy="26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8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80B50E-229B-4988-8E65-CD15126971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426"/>
          <a:stretch/>
        </p:blipFill>
        <p:spPr>
          <a:xfrm>
            <a:off x="0" y="-264731"/>
            <a:ext cx="11776368" cy="6099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52ECC3-FEF3-4E42-A80D-E06A78D92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58" y="5000625"/>
            <a:ext cx="4495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9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D82985-1DDE-458A-B929-EC4E2EF1B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12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1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D09DC-BE32-4593-91ED-90A44B8D3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16619" cy="5854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6599FF-5853-4C1D-BA1E-7EEFABD00157}"/>
              </a:ext>
            </a:extLst>
          </p:cNvPr>
          <p:cNvSpPr txBox="1"/>
          <p:nvPr/>
        </p:nvSpPr>
        <p:spPr>
          <a:xfrm>
            <a:off x="6332754" y="849704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whipped, shuddered, shivered, crept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F48B8B-922C-4751-BACA-5B9EE61277D0}"/>
              </a:ext>
            </a:extLst>
          </p:cNvPr>
          <p:cNvSpPr txBox="1"/>
          <p:nvPr/>
        </p:nvSpPr>
        <p:spPr>
          <a:xfrm>
            <a:off x="6456874" y="2465357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eerily, angrily, nervously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AA52A-19B3-4E69-B114-B57085835E34}"/>
              </a:ext>
            </a:extLst>
          </p:cNvPr>
          <p:cNvSpPr txBox="1"/>
          <p:nvPr/>
        </p:nvSpPr>
        <p:spPr>
          <a:xfrm>
            <a:off x="6313369" y="2967335"/>
            <a:ext cx="607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 they approached the old cafe, they…( L.1)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2ED89-6FFB-4D94-92A8-8FEE82EA6998}"/>
              </a:ext>
            </a:extLst>
          </p:cNvPr>
          <p:cNvSpPr txBox="1"/>
          <p:nvPr/>
        </p:nvSpPr>
        <p:spPr>
          <a:xfrm>
            <a:off x="6377830" y="3619345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…like a fierce dog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41551-192B-4F27-A1C6-E6A618C7E191}"/>
              </a:ext>
            </a:extLst>
          </p:cNvPr>
          <p:cNvSpPr txBox="1"/>
          <p:nvPr/>
        </p:nvSpPr>
        <p:spPr>
          <a:xfrm>
            <a:off x="6377830" y="1406542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on earth had they come here?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4540C-0992-4B3C-94E2-BC64B5A12684}"/>
              </a:ext>
            </a:extLst>
          </p:cNvPr>
          <p:cNvSpPr txBox="1"/>
          <p:nvPr/>
        </p:nvSpPr>
        <p:spPr>
          <a:xfrm>
            <a:off x="6456874" y="1935949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Scared. Very scared indeed.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AE72C-2A3D-4A7F-B9A4-B68CFFE3242A}"/>
              </a:ext>
            </a:extLst>
          </p:cNvPr>
          <p:cNvSpPr txBox="1"/>
          <p:nvPr/>
        </p:nvSpPr>
        <p:spPr>
          <a:xfrm>
            <a:off x="6377830" y="4179857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the open </a:t>
            </a:r>
            <a:r>
              <a:rPr lang="en-US" sz="2400" dirty="0">
                <a:solidFill>
                  <a:srgbClr val="FF0000"/>
                </a:solidFill>
              </a:rPr>
              <a:t>front door…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35C2F7-FDA6-4607-B6DB-794D6DBD3AA5}"/>
              </a:ext>
            </a:extLst>
          </p:cNvPr>
          <p:cNvSpPr txBox="1"/>
          <p:nvPr/>
        </p:nvSpPr>
        <p:spPr>
          <a:xfrm>
            <a:off x="6456874" y="4663910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wind whipped angrily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F693F7-8BBF-4332-9206-471865573512}"/>
              </a:ext>
            </a:extLst>
          </p:cNvPr>
          <p:cNvSpPr txBox="1"/>
          <p:nvPr/>
        </p:nvSpPr>
        <p:spPr>
          <a:xfrm>
            <a:off x="6377830" y="5213371"/>
            <a:ext cx="55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 sudden bang</a:t>
            </a:r>
          </a:p>
        </p:txBody>
      </p:sp>
    </p:spTree>
    <p:extLst>
      <p:ext uri="{BB962C8B-B14F-4D97-AF65-F5344CB8AC3E}">
        <p14:creationId xmlns:p14="http://schemas.microsoft.com/office/powerpoint/2010/main" val="30513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64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Writing an exciting story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suspense story</dc:title>
  <dc:creator>THINKPAD</dc:creator>
  <cp:lastModifiedBy>N.Mousa</cp:lastModifiedBy>
  <cp:revision>17</cp:revision>
  <dcterms:created xsi:type="dcterms:W3CDTF">2021-05-17T13:56:49Z</dcterms:created>
  <dcterms:modified xsi:type="dcterms:W3CDTF">2023-05-23T05:42:14Z</dcterms:modified>
</cp:coreProperties>
</file>