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26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5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4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4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6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4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5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0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3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3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5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E7099-7583-413D-B0CE-31A7FC2B2DE7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C7951-97FF-4F52-A361-62493533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7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JO" dirty="0" smtClean="0"/>
              <a:t>الأَعدادُ (1ـ 10)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5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080" y="132080"/>
            <a:ext cx="10432576" cy="674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20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89" y="550199"/>
            <a:ext cx="10148674" cy="536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978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729" y="0"/>
            <a:ext cx="11470342" cy="642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17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940" y="127897"/>
            <a:ext cx="11425518" cy="651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821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660" y="150935"/>
            <a:ext cx="10784540" cy="659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0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906" y="689173"/>
            <a:ext cx="8479718" cy="579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93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553" y="520779"/>
            <a:ext cx="10299087" cy="538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553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الأَعدادُ (1ـ 10)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الأَعدادُ (1ـ 10)</dc:title>
  <dc:creator>user</dc:creator>
  <cp:lastModifiedBy>user</cp:lastModifiedBy>
  <cp:revision>17</cp:revision>
  <dcterms:created xsi:type="dcterms:W3CDTF">2021-05-01T18:26:29Z</dcterms:created>
  <dcterms:modified xsi:type="dcterms:W3CDTF">2021-05-17T06:12:55Z</dcterms:modified>
</cp:coreProperties>
</file>